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92" r:id="rId3"/>
    <p:sldId id="258" r:id="rId4"/>
    <p:sldId id="259" r:id="rId5"/>
    <p:sldId id="260" r:id="rId6"/>
    <p:sldId id="261" r:id="rId7"/>
    <p:sldId id="262" r:id="rId8"/>
    <p:sldId id="287" r:id="rId9"/>
    <p:sldId id="290" r:id="rId10"/>
    <p:sldId id="291" r:id="rId11"/>
    <p:sldId id="293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B60DC-94C1-4922-B5E4-FECA6757E32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BF4EB-BA21-4EED-BB00-B8ECBACCF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0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BF4EB-BA21-4EED-BB00-B8ECBACCF30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22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BF4EB-BA21-4EED-BB00-B8ECBACCF30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0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3D28B2-C0B0-4622-88FD-003B0E3ADB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arifbdfinance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37030" y="274161"/>
            <a:ext cx="8510257" cy="9404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1312" y="5489739"/>
            <a:ext cx="6475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 </a:t>
            </a:r>
            <a:endParaRPr lang="en-US" sz="4000" dirty="0" smtClean="0">
              <a:solidFill>
                <a:schemeClr val="tx2"/>
              </a:solidFill>
            </a:endParaRPr>
          </a:p>
        </p:txBody>
      </p:sp>
      <p:pic>
        <p:nvPicPr>
          <p:cNvPr id="7" name="Picture 6" descr="Kadam+ful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05613" y="1901028"/>
            <a:ext cx="4486950" cy="358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08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mage result for micro loan bd br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424" y="133560"/>
            <a:ext cx="4552924" cy="2733208"/>
          </a:xfrm>
          <a:prstGeom prst="rect">
            <a:avLst/>
          </a:prstGeom>
          <a:noFill/>
        </p:spPr>
      </p:pic>
      <p:pic>
        <p:nvPicPr>
          <p:cNvPr id="26628" name="Picture 4" descr="Image result for somobay loan banglades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499" y="133557"/>
            <a:ext cx="4806542" cy="2663432"/>
          </a:xfrm>
          <a:prstGeom prst="rect">
            <a:avLst/>
          </a:prstGeom>
          <a:noFill/>
        </p:spPr>
      </p:pic>
      <p:pic>
        <p:nvPicPr>
          <p:cNvPr id="26630" name="Picture 6" descr="Image result for bank loan disbursement b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53583" y="3304846"/>
            <a:ext cx="4737101" cy="2619847"/>
          </a:xfrm>
          <a:prstGeom prst="rect">
            <a:avLst/>
          </a:prstGeom>
          <a:noFill/>
        </p:spPr>
      </p:pic>
      <p:pic>
        <p:nvPicPr>
          <p:cNvPr id="26632" name="Picture 8" descr="Image result for taka transaction from relatives in banglades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383968"/>
            <a:ext cx="5090984" cy="28801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3612" y="2918013"/>
            <a:ext cx="1027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ঋণ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13694" y="2850777"/>
            <a:ext cx="1568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ঋণ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3306" y="6273225"/>
            <a:ext cx="1681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মহাজনী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ঋণ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37815" y="5976257"/>
            <a:ext cx="1473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ঋণ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2988" y="1196788"/>
            <a:ext cx="30476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0471" y="3482787"/>
            <a:ext cx="80377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অর্থায়নের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উপযুক্ত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উৎসের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358153" y="337521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03785" y="504967"/>
            <a:ext cx="4175690" cy="18630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দলীয় কাজ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5910" y="2927877"/>
            <a:ext cx="960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ক্ষেত্রগুলি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772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83336" y="1037231"/>
            <a:ext cx="3918967" cy="165101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015" y="2813386"/>
            <a:ext cx="94839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‡</a:t>
            </a:r>
            <a:r>
              <a:rPr lang="bn-IN" sz="32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‡</a:t>
            </a:r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‡</a:t>
            </a:r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সতর্কতার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632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75942" y="586854"/>
            <a:ext cx="4880954" cy="14200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818" y="2313709"/>
            <a:ext cx="119841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</a:t>
            </a:r>
            <a:r>
              <a:rPr lang="en-US" sz="40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ঋন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উত্তরের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স্বপক্ষে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342067" y="2410691"/>
            <a:ext cx="943525" cy="62317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07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/>
          <p:cNvSpPr/>
          <p:nvPr/>
        </p:nvSpPr>
        <p:spPr>
          <a:xfrm>
            <a:off x="3415553" y="2223938"/>
            <a:ext cx="7038632" cy="2607370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490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3777" y="257808"/>
            <a:ext cx="37353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475" y="2509676"/>
            <a:ext cx="55508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আরিফ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ক্যান্টনমেন্ট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স্কুল,যশোর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সেনানিবাস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মোবাইল নং ০১৯১১-৪৪৫০৮৪ </a:t>
            </a:r>
          </a:p>
          <a:p>
            <a:r>
              <a:rPr lang="bn-BD" sz="3200" dirty="0" smtClean="0">
                <a:latin typeface="Arial" panose="020B0604020202020204" pitchFamily="34" charset="0"/>
                <a:cs typeface="NikoshBAN" pitchFamily="2" charset="0"/>
                <a:hlinkClick r:id="rId2"/>
              </a:rPr>
              <a:t>arifbdfinance@gmail.com</a:t>
            </a:r>
            <a:r>
              <a:rPr lang="bn-BD" sz="3200" dirty="0" smtClean="0">
                <a:latin typeface="Arial" panose="020B0604020202020204" pitchFamily="34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095" y="2675216"/>
            <a:ext cx="2322846" cy="23313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Stored Data 2"/>
          <p:cNvSpPr/>
          <p:nvPr/>
        </p:nvSpPr>
        <p:spPr>
          <a:xfrm>
            <a:off x="1835536" y="1815163"/>
            <a:ext cx="8763988" cy="4520541"/>
          </a:xfrm>
          <a:prstGeom prst="flowChartOnlineStora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200" dirty="0" smtClean="0">
              <a:solidFill>
                <a:schemeClr val="tx1">
                  <a:lumMod val="95000"/>
                  <a:lumOff val="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৯ম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ফিন্যান্স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chemeClr val="tx1">
                  <a:lumMod val="95000"/>
                  <a:lumOff val="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27981" y="253204"/>
            <a:ext cx="528221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775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B111\Pictures\vlcsnap-2015-09-16-23h00m03s24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413" y="3181424"/>
            <a:ext cx="5049795" cy="3144793"/>
          </a:xfrm>
          <a:prstGeom prst="rect">
            <a:avLst/>
          </a:prstGeom>
          <a:noFill/>
        </p:spPr>
      </p:pic>
      <p:pic>
        <p:nvPicPr>
          <p:cNvPr id="1028" name="Picture 4" descr="Image result for ta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0671" y="24714"/>
            <a:ext cx="5273794" cy="2771552"/>
          </a:xfrm>
          <a:prstGeom prst="rect">
            <a:avLst/>
          </a:prstGeom>
          <a:noFill/>
        </p:spPr>
      </p:pic>
      <p:pic>
        <p:nvPicPr>
          <p:cNvPr id="1030" name="Picture 6" descr="Image result for ta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133116" cy="2743200"/>
          </a:xfrm>
          <a:prstGeom prst="rect">
            <a:avLst/>
          </a:prstGeom>
          <a:noFill/>
        </p:spPr>
      </p:pic>
      <p:pic>
        <p:nvPicPr>
          <p:cNvPr id="1038" name="Picture 14" descr="Image result for industr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5721" y="3256446"/>
            <a:ext cx="5090983" cy="301504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8415" y="2759528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8586" y="2808514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8414" y="6273225"/>
            <a:ext cx="1685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17329" y="6273225"/>
            <a:ext cx="1818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858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440872"/>
            <a:ext cx="11903528" cy="604157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8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8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 smtClean="0">
              <a:solidFill>
                <a:schemeClr val="accent5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endParaRPr lang="en-US" sz="5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1807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87916" y="2760864"/>
            <a:ext cx="102904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.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 কি তা বলতে পারবে।</a:t>
            </a:r>
            <a:endParaRPr lang="bn-IN" sz="44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 গুরুত্ব ব্যাখ্যা করতে পারবে।</a:t>
            </a:r>
            <a:endParaRPr lang="en-US" sz="44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 তহবিলের উৎস ও ব্যবহার </a:t>
            </a:r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 </a:t>
            </a:r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en-US" sz="4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Notched Right Arrow 1"/>
          <p:cNvSpPr/>
          <p:nvPr/>
        </p:nvSpPr>
        <p:spPr>
          <a:xfrm>
            <a:off x="1257718" y="970847"/>
            <a:ext cx="7655169" cy="994974"/>
          </a:xfrm>
          <a:prstGeom prst="notch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……….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1405719" y="3698543"/>
            <a:ext cx="45719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10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115783" y="5729851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813951" y="5735791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82976" y="5631875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319643" y="5848600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97126" y="5670471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148439" y="5590311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371598" y="3434939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842163" y="5379525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809001" y="5768439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984658" y="5768439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014836" y="5768439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Pentagon 2"/>
          <p:cNvSpPr/>
          <p:nvPr/>
        </p:nvSpPr>
        <p:spPr>
          <a:xfrm>
            <a:off x="1105469" y="2210937"/>
            <a:ext cx="2981923" cy="1218063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অর্থায়ন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597963" y="1125937"/>
            <a:ext cx="5479" cy="5314944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97963" y="1097732"/>
            <a:ext cx="937416" cy="11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597963" y="3097987"/>
            <a:ext cx="937416" cy="11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84221" y="4178637"/>
            <a:ext cx="937416" cy="11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18738" y="5370623"/>
            <a:ext cx="937416" cy="11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603442" y="6451273"/>
            <a:ext cx="939039" cy="29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5605882" y="674675"/>
            <a:ext cx="3031178" cy="9025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 অর্থায়ন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589553" y="1688530"/>
            <a:ext cx="3031178" cy="9025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 অর্থায়ন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576930" y="2712035"/>
            <a:ext cx="3031178" cy="9025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 অর্থায়ন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576930" y="3742218"/>
            <a:ext cx="3031178" cy="9025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অব্যবসায়ী প্রতিষ্ঠানের অর্থায়ন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605882" y="5884230"/>
            <a:ext cx="3031178" cy="9025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 ও আর্থিক প্রতিষ্ঠান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597963" y="1998027"/>
            <a:ext cx="937416" cy="11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620869" y="4733364"/>
            <a:ext cx="3012141" cy="1035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অর্থায়ন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91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23" grpId="0" animBg="1"/>
      <p:bldP spid="24" grpId="0" animBg="1"/>
      <p:bldP spid="25" grpId="0" animBg="1"/>
      <p:bldP spid="27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34" y="699275"/>
            <a:ext cx="4705532" cy="27622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007" y="654535"/>
            <a:ext cx="4120737" cy="2824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64" y="4112820"/>
            <a:ext cx="3931732" cy="255986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588" y="4085112"/>
            <a:ext cx="3811979" cy="255986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51564" y="0"/>
            <a:ext cx="277882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রপ্তানি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খাতসমূহ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638567" y="5661928"/>
            <a:ext cx="1938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কৃষিজাত দ্রব্য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879" y="3645413"/>
            <a:ext cx="1508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চামড়া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64836" y="2201429"/>
            <a:ext cx="19479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তৈরী পোশাক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4167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95" y="1432316"/>
            <a:ext cx="5122910" cy="31515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366" y="1432317"/>
            <a:ext cx="5756848" cy="31515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35063" y="4764375"/>
            <a:ext cx="3118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পাট ও পাটজাত দ্রব্য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06841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1703</TotalTime>
  <Words>175</Words>
  <Application>Microsoft Office PowerPoint</Application>
  <PresentationFormat>Widescreen</PresentationFormat>
  <Paragraphs>53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Franklin Gothic Book</vt:lpstr>
      <vt:lpstr>Franklin Gothic Medium</vt:lpstr>
      <vt:lpstr>Nikosh</vt:lpstr>
      <vt:lpstr>NikoshBAN</vt:lpstr>
      <vt:lpstr>Vrinda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hp</cp:lastModifiedBy>
  <cp:revision>322</cp:revision>
  <dcterms:created xsi:type="dcterms:W3CDTF">2015-06-09T04:18:02Z</dcterms:created>
  <dcterms:modified xsi:type="dcterms:W3CDTF">2020-03-18T04:46:19Z</dcterms:modified>
</cp:coreProperties>
</file>