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60" r:id="rId6"/>
    <p:sldId id="261" r:id="rId7"/>
    <p:sldId id="269" r:id="rId8"/>
    <p:sldId id="268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54BB1-A718-4608-8FC4-805B3508C77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A935E-80A9-4DF7-86B0-C872389CF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A935E-80A9-4DF7-86B0-C872389CFA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6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3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85800"/>
            <a:ext cx="579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012" y="1524000"/>
            <a:ext cx="9144000" cy="333038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দূষ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কি?</a:t>
            </a: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২।শিল্প-কারখানার ময়লা আবর্জনা কি কি ক্ষতিকর পদার্থ থাকে?</a:t>
            </a: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প্রাণীদেহের ত্বক ও ফুসফুসের ক্যান্সারের কারণ কি?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0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533400" y="2057400"/>
            <a:ext cx="8305800" cy="3124200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 বিদ্যালয়ের আশেপা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</a:t>
            </a:r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 মাটি দূষণের পাচঁটি কারণ লিখ?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3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609600" y="381000"/>
            <a:ext cx="3505200" cy="685800"/>
          </a:xfrm>
          <a:prstGeom prst="flowChartPunchedTap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0" y="1676400"/>
            <a:ext cx="3581400" cy="31089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সময়: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০৭/০৩/২০২০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4800600" y="324971"/>
            <a:ext cx="3505200" cy="685800"/>
          </a:xfrm>
          <a:prstGeom prst="flowChartPunchedTap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600200"/>
            <a:ext cx="3581400" cy="3108928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দিলীপ চন্দ্র সুত্র  ধর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এক্তারপুর আদর্শ ঊচ্চ বিদ্যালয়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বিজয়নগর, ব্রাহ্মণবাড়িয়া।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124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6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5494" y="1582271"/>
            <a:ext cx="8991600" cy="2667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92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304800"/>
            <a:ext cx="7391400" cy="5105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) দুষণ কি বলতে পারবে ।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) মাটি দুষণের কারণ লিখতে পারবে ।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) মাটি দুষণের ফলাফল বর্ণনা করতে                      পারবে।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5181600" y="4303063"/>
            <a:ext cx="3890682" cy="5495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পারমাণবিক বিদুৎ কেন্দ্র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4333092"/>
            <a:ext cx="3886200" cy="5495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শিল্প-কারখানার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র্জ্য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4" y="143436"/>
            <a:ext cx="3886200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1024"/>
            <a:ext cx="3886200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155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4023360" cy="393192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09600"/>
            <a:ext cx="4023360" cy="3931920"/>
          </a:xfrm>
          <a:prstGeom prst="rect">
            <a:avLst/>
          </a:prstGeom>
        </p:spPr>
      </p:pic>
      <p:sp>
        <p:nvSpPr>
          <p:cNvPr id="6" name="Flowchart: Punched Tape 5"/>
          <p:cNvSpPr/>
          <p:nvPr/>
        </p:nvSpPr>
        <p:spPr>
          <a:xfrm>
            <a:off x="766482" y="5105400"/>
            <a:ext cx="3352800" cy="1295400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আর্সেনিক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5486400" y="5029200"/>
            <a:ext cx="3352800" cy="1295400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 উর্বতা নষ্ট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82" y="425825"/>
            <a:ext cx="3962400" cy="3505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4114800"/>
            <a:ext cx="3962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কীটনাশক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57201"/>
            <a:ext cx="3962400" cy="3505199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970929" y="4150659"/>
            <a:ext cx="3962400" cy="5974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গৃহস্থালির বর্জ্য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2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0695" y="762000"/>
            <a:ext cx="2476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9040906" cy="24384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১।পাখির বিষ্ঠা, মানুষের মলমূত্র দ্বারা কীভাবে মাটি দূষিত হয়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২।তেজস্ক্রিয় পদার্থ নিঃসরণের ফলে পরিবেশ বিপর্যের কারণ গুলো লিখ?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352</TotalTime>
  <Words>149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Shaalam</dc:creator>
  <cp:lastModifiedBy>Shaalam</cp:lastModifiedBy>
  <cp:revision>60</cp:revision>
  <dcterms:created xsi:type="dcterms:W3CDTF">2006-08-16T00:00:00Z</dcterms:created>
  <dcterms:modified xsi:type="dcterms:W3CDTF">2020-03-16T10:02:06Z</dcterms:modified>
</cp:coreProperties>
</file>