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73" r:id="rId6"/>
    <p:sldId id="274" r:id="rId7"/>
    <p:sldId id="275" r:id="rId8"/>
    <p:sldId id="271" r:id="rId9"/>
    <p:sldId id="259" r:id="rId10"/>
    <p:sldId id="262" r:id="rId11"/>
    <p:sldId id="260" r:id="rId12"/>
    <p:sldId id="261" r:id="rId13"/>
    <p:sldId id="263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73" autoAdjust="0"/>
  </p:normalViewPr>
  <p:slideViewPr>
    <p:cSldViewPr>
      <p:cViewPr>
        <p:scale>
          <a:sx n="70" d="100"/>
          <a:sy n="70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964EF-CDD4-4A97-AD7D-DD931B8C0ED7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937A4-DD22-4E13-93CC-48560037A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1300" dirty="0" err="1" smtClean="0"/>
              <a:t>মজিবুর</a:t>
            </a:r>
            <a:r>
              <a:rPr lang="en-US" sz="41300" baseline="0" dirty="0" smtClean="0"/>
              <a:t> </a:t>
            </a:r>
            <a:r>
              <a:rPr lang="en-US" sz="41300" baseline="0" dirty="0" err="1" smtClean="0"/>
              <a:t>রহামান</a:t>
            </a:r>
            <a:endParaRPr lang="en-US" sz="4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937A4-DD22-4E13-93CC-48560037AF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937A4-DD22-4E13-93CC-48560037AF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600200"/>
            <a:ext cx="4250190" cy="42501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ounded Rectangle 2"/>
          <p:cNvSpPr/>
          <p:nvPr/>
        </p:nvSpPr>
        <p:spPr>
          <a:xfrm>
            <a:off x="2438400" y="228600"/>
            <a:ext cx="4191000" cy="1143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/>
              <a:t>স্বাগতম</a:t>
            </a:r>
            <a:endParaRPr lang="en-US" sz="8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0" y="0"/>
            <a:ext cx="4114800" cy="1066800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উপস্থাপন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8839200" cy="5486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/>
              <a:t>পল্লি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জননী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কবিতায়ে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দরিদ্র</a:t>
            </a:r>
            <a:r>
              <a:rPr lang="en-US" sz="3200" dirty="0" smtClean="0"/>
              <a:t>  </a:t>
            </a:r>
            <a:r>
              <a:rPr lang="en-US" sz="3200" dirty="0" err="1" smtClean="0"/>
              <a:t>পরিবারের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করুনকাহিনী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স্থান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পেয়েছে।পুত্রের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রোগ</a:t>
            </a:r>
            <a:r>
              <a:rPr lang="en-US" sz="3200" dirty="0" smtClean="0"/>
              <a:t> </a:t>
            </a:r>
            <a:r>
              <a:rPr lang="en-US" sz="3200" dirty="0" err="1" smtClean="0"/>
              <a:t>শয্যার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পাশে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নিবু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নিবু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প্রদীপ</a:t>
            </a:r>
            <a:r>
              <a:rPr lang="en-US" sz="3200" dirty="0" smtClean="0"/>
              <a:t> , </a:t>
            </a:r>
            <a:r>
              <a:rPr lang="en-US" sz="3200" dirty="0" err="1" smtClean="0"/>
              <a:t>বুনো</a:t>
            </a:r>
            <a:r>
              <a:rPr lang="en-US" sz="3200" dirty="0" smtClean="0"/>
              <a:t> </a:t>
            </a:r>
            <a:r>
              <a:rPr lang="en-US" sz="3200" dirty="0" err="1" smtClean="0"/>
              <a:t>মশার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ভিড়</a:t>
            </a:r>
            <a:r>
              <a:rPr lang="en-US" sz="3200" dirty="0" smtClean="0"/>
              <a:t> , </a:t>
            </a:r>
            <a:r>
              <a:rPr lang="en-US" sz="3200" dirty="0" err="1" smtClean="0"/>
              <a:t>পচা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গন্ধ</a:t>
            </a:r>
            <a:r>
              <a:rPr lang="en-US" sz="3200" dirty="0" smtClean="0"/>
              <a:t> , </a:t>
            </a:r>
            <a:r>
              <a:rPr lang="en-US" sz="3200" dirty="0" err="1" smtClean="0"/>
              <a:t>ঠান্ডা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হাওয়া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ইত্যাদি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অসুস্থ</a:t>
            </a:r>
            <a:r>
              <a:rPr lang="en-US" sz="3200" dirty="0" smtClean="0"/>
              <a:t> </a:t>
            </a:r>
            <a:r>
              <a:rPr lang="en-US" sz="3200" dirty="0" err="1" smtClean="0"/>
              <a:t>পুত্রের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ঘুম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কেড়ে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নেই</a:t>
            </a:r>
            <a:r>
              <a:rPr lang="en-US" sz="3200" dirty="0" smtClean="0"/>
              <a:t> । </a:t>
            </a:r>
            <a:r>
              <a:rPr lang="en-US" sz="3200" dirty="0" err="1" smtClean="0"/>
              <a:t>ছেলেকে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চুমো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, </a:t>
            </a:r>
            <a:r>
              <a:rPr lang="en-US" sz="3200" dirty="0" err="1" smtClean="0"/>
              <a:t>হাত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বুলিয়ে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সমস্ত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স্নেহ</a:t>
            </a:r>
            <a:r>
              <a:rPr lang="en-US" sz="3200" dirty="0" smtClean="0"/>
              <a:t> </a:t>
            </a:r>
            <a:r>
              <a:rPr lang="en-US" sz="3200" dirty="0" err="1" smtClean="0"/>
              <a:t>ঢেলে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ছেলেকে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ঘুম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পাড়াতে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চাই</a:t>
            </a:r>
            <a:r>
              <a:rPr lang="en-US" sz="3200" dirty="0" smtClean="0"/>
              <a:t> । </a:t>
            </a:r>
            <a:r>
              <a:rPr lang="en-US" sz="3200" dirty="0" err="1" smtClean="0"/>
              <a:t>ছেলের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সুস্থতার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। </a:t>
            </a:r>
            <a:r>
              <a:rPr lang="en-US" sz="3200" dirty="0" err="1" smtClean="0"/>
              <a:t>ছেলের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ছোট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খাট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বাইনা</a:t>
            </a:r>
            <a:r>
              <a:rPr lang="en-US" sz="3200" dirty="0" smtClean="0"/>
              <a:t> , </a:t>
            </a:r>
            <a:r>
              <a:rPr lang="en-US" sz="3200" dirty="0" err="1" smtClean="0"/>
              <a:t>রোগের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ঔষধ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স্মৃতি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মনে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পড়ে</a:t>
            </a:r>
            <a:r>
              <a:rPr lang="en-US" sz="3200" dirty="0" smtClean="0"/>
              <a:t> । </a:t>
            </a:r>
            <a:r>
              <a:rPr lang="en-US" sz="3200" dirty="0" err="1" smtClean="0"/>
              <a:t>গ্রামীন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পরিবেশে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দারিদ্র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মাতৃস্নেহের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অনিবার্য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কারনই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পল্লিজননী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কবিতার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প্রাণবন্ত</a:t>
            </a:r>
            <a:r>
              <a:rPr lang="en-US" sz="3200" dirty="0" smtClean="0"/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52400"/>
            <a:ext cx="4953000" cy="990600"/>
          </a:xfrm>
          <a:prstGeom prst="rect">
            <a:avLst/>
          </a:prstGeom>
          <a:solidFill>
            <a:srgbClr val="C0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/>
              <a:t>একক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কাজ</a:t>
            </a:r>
            <a:endParaRPr lang="en-US" sz="8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600200"/>
            <a:ext cx="8229600" cy="762000"/>
          </a:xfrm>
          <a:prstGeom prst="round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ক) </a:t>
            </a:r>
            <a:r>
              <a:rPr lang="en-US" sz="3600" dirty="0" err="1" smtClean="0"/>
              <a:t>কবি</a:t>
            </a:r>
            <a:r>
              <a:rPr lang="en-US" sz="3600" dirty="0" smtClean="0"/>
              <a:t> </a:t>
            </a:r>
            <a:r>
              <a:rPr lang="en-US" sz="3600" dirty="0" err="1" smtClean="0"/>
              <a:t>জসীমউদ্দীন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কবি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</a:t>
            </a:r>
            <a:r>
              <a:rPr lang="en-US" sz="3600" dirty="0" smtClean="0"/>
              <a:t> ? 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2514600"/>
            <a:ext cx="8153400" cy="685800"/>
          </a:xfrm>
          <a:prstGeom prst="roundRect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কবি</a:t>
            </a:r>
            <a:r>
              <a:rPr lang="en-US" sz="3600" dirty="0" smtClean="0"/>
              <a:t> </a:t>
            </a:r>
            <a:r>
              <a:rPr lang="en-US" sz="3600" dirty="0" err="1" smtClean="0"/>
              <a:t>জসীমউদ্দীন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পল্লি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কবি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</a:t>
            </a:r>
            <a:r>
              <a:rPr lang="en-US" sz="3600" dirty="0" smtClean="0"/>
              <a:t>। 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>
            <a:off x="533400" y="2667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57400" y="3352800"/>
            <a:ext cx="4724400" cy="7620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খ) </a:t>
            </a:r>
            <a:r>
              <a:rPr lang="en-US" sz="3600" dirty="0" err="1" smtClean="0"/>
              <a:t>ঘরের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ডাকে</a:t>
            </a:r>
            <a:r>
              <a:rPr lang="en-US" sz="3600" dirty="0" smtClean="0"/>
              <a:t> ?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2057400" y="4267200"/>
            <a:ext cx="5257800" cy="685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       </a:t>
            </a:r>
            <a:r>
              <a:rPr lang="en-US" sz="3600" dirty="0" err="1" smtClean="0"/>
              <a:t>ঘরের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হুতুম</a:t>
            </a:r>
            <a:r>
              <a:rPr lang="en-US" sz="3600" dirty="0" smtClean="0"/>
              <a:t> </a:t>
            </a:r>
            <a:r>
              <a:rPr lang="en-US" sz="3600" dirty="0" err="1" smtClean="0"/>
              <a:t>ডাকে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5105400"/>
            <a:ext cx="73914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গ) 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পাখির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ডাকের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সুর</a:t>
            </a:r>
            <a:r>
              <a:rPr lang="en-US" sz="3600" dirty="0" smtClean="0"/>
              <a:t>  </a:t>
            </a:r>
            <a:r>
              <a:rPr lang="en-US" sz="3600" dirty="0" err="1" smtClean="0"/>
              <a:t>অক্যানকর</a:t>
            </a:r>
            <a:r>
              <a:rPr lang="en-US" sz="3600" dirty="0" smtClean="0"/>
              <a:t> ? </a:t>
            </a:r>
            <a:endParaRPr lang="en-US" sz="3600" dirty="0"/>
          </a:p>
        </p:txBody>
      </p:sp>
      <p:sp>
        <p:nvSpPr>
          <p:cNvPr id="12" name="Right Arrow 11"/>
          <p:cNvSpPr/>
          <p:nvPr/>
        </p:nvSpPr>
        <p:spPr>
          <a:xfrm>
            <a:off x="2133600" y="4495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38200" y="5943600"/>
            <a:ext cx="7467600" cy="685800"/>
          </a:xfrm>
          <a:prstGeom prst="roundRect">
            <a:avLst/>
          </a:prstGeom>
          <a:solidFill>
            <a:srgbClr val="7030A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    </a:t>
            </a:r>
            <a:r>
              <a:rPr lang="en-US" sz="3600" dirty="0" err="1" smtClean="0"/>
              <a:t>হুতুম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পাখির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ডাকের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সুর</a:t>
            </a:r>
            <a:r>
              <a:rPr lang="en-US" sz="3600" dirty="0" smtClean="0"/>
              <a:t>  </a:t>
            </a:r>
            <a:r>
              <a:rPr lang="en-US" sz="3600" dirty="0" err="1" smtClean="0"/>
              <a:t>অক্যানকর</a:t>
            </a:r>
            <a:r>
              <a:rPr lang="en-US" sz="3600" dirty="0" smtClean="0"/>
              <a:t>  । </a:t>
            </a:r>
            <a:endParaRPr lang="en-US" sz="3600" dirty="0"/>
          </a:p>
        </p:txBody>
      </p:sp>
      <p:sp>
        <p:nvSpPr>
          <p:cNvPr id="14" name="Right Arrow 13"/>
          <p:cNvSpPr/>
          <p:nvPr/>
        </p:nvSpPr>
        <p:spPr>
          <a:xfrm>
            <a:off x="914400" y="6172200"/>
            <a:ext cx="609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0"/>
            <a:ext cx="4953000" cy="1524000"/>
          </a:xfrm>
          <a:prstGeom prst="horizontalScroll">
            <a:avLst/>
          </a:prstGeom>
          <a:solidFill>
            <a:schemeClr val="bg2">
              <a:lumMod val="2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/>
              <a:t>দলীয়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কাজ</a:t>
            </a:r>
            <a:endParaRPr lang="en-US" sz="66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2057400"/>
            <a:ext cx="8610600" cy="1066800"/>
          </a:xfrm>
          <a:prstGeom prst="rect">
            <a:avLst/>
          </a:prstGeom>
          <a:solidFill>
            <a:schemeClr val="bg2">
              <a:lumMod val="2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ক) </a:t>
            </a:r>
            <a:r>
              <a:rPr lang="en-US" sz="4000" dirty="0" err="1" smtClean="0"/>
              <a:t>মায়ের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মুখ</a:t>
            </a:r>
            <a:r>
              <a:rPr lang="en-US" sz="4000" dirty="0" smtClean="0"/>
              <a:t> </a:t>
            </a:r>
            <a:r>
              <a:rPr lang="en-US" sz="4000" dirty="0" err="1" smtClean="0"/>
              <a:t>নয়নের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জ্বলে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ভেসে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</a:t>
            </a:r>
            <a:r>
              <a:rPr lang="en-US" sz="4000" dirty="0" smtClean="0"/>
              <a:t> ?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4038600"/>
            <a:ext cx="8686800" cy="11430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খ) </a:t>
            </a:r>
            <a:r>
              <a:rPr lang="en-US" sz="3600" dirty="0" err="1" smtClean="0"/>
              <a:t>দুঃ</a:t>
            </a:r>
            <a:r>
              <a:rPr lang="en-US" sz="3600" dirty="0" smtClean="0"/>
              <a:t> </a:t>
            </a:r>
            <a:r>
              <a:rPr lang="en-US" sz="3600" dirty="0" err="1" smtClean="0"/>
              <a:t>ছাই</a:t>
            </a:r>
            <a:r>
              <a:rPr lang="en-US" sz="3600" dirty="0" smtClean="0"/>
              <a:t> ! </a:t>
            </a:r>
            <a:r>
              <a:rPr lang="en-US" sz="3600" dirty="0" err="1" smtClean="0"/>
              <a:t>কিবা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শংকায়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পরাণ</a:t>
            </a:r>
            <a:r>
              <a:rPr lang="en-US" sz="3600" dirty="0" smtClean="0"/>
              <a:t> </a:t>
            </a:r>
            <a:r>
              <a:rPr lang="en-US" sz="3600" dirty="0" err="1" smtClean="0"/>
              <a:t>উঠেছে</a:t>
            </a:r>
            <a:r>
              <a:rPr lang="en-US" sz="3600" dirty="0" smtClean="0"/>
              <a:t> </a:t>
            </a:r>
            <a:r>
              <a:rPr lang="en-US" sz="3600" dirty="0" err="1" smtClean="0"/>
              <a:t>ভরি</a:t>
            </a:r>
            <a:r>
              <a:rPr lang="en-US" sz="3600" dirty="0" smtClean="0"/>
              <a:t>-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09800" y="0"/>
            <a:ext cx="4495800" cy="1219200"/>
          </a:xfrm>
          <a:prstGeom prst="horizontalScroll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/>
              <a:t>মূল্যায়ন</a:t>
            </a:r>
            <a:endParaRPr lang="en-US" sz="6600" b="1" dirty="0"/>
          </a:p>
        </p:txBody>
      </p:sp>
      <p:sp>
        <p:nvSpPr>
          <p:cNvPr id="3" name="Rectangle 2"/>
          <p:cNvSpPr/>
          <p:nvPr/>
        </p:nvSpPr>
        <p:spPr>
          <a:xfrm>
            <a:off x="2057400" y="1371600"/>
            <a:ext cx="4724400" cy="7620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ক) </a:t>
            </a:r>
            <a:r>
              <a:rPr lang="en-US" sz="3600" dirty="0" err="1" smtClean="0"/>
              <a:t>আড়ং</a:t>
            </a:r>
            <a:r>
              <a:rPr lang="en-US" sz="3600" dirty="0" smtClean="0"/>
              <a:t> </a:t>
            </a:r>
            <a:r>
              <a:rPr lang="en-US" sz="3600" dirty="0" err="1" smtClean="0"/>
              <a:t>শব্দের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?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6781800" cy="685800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        </a:t>
            </a:r>
            <a:r>
              <a:rPr lang="en-US" sz="3600" dirty="0" err="1" smtClean="0"/>
              <a:t>আড়ং</a:t>
            </a:r>
            <a:r>
              <a:rPr lang="en-US" sz="3600" dirty="0" smtClean="0"/>
              <a:t> </a:t>
            </a:r>
            <a:r>
              <a:rPr lang="en-US" sz="3600" dirty="0" err="1" smtClean="0"/>
              <a:t>শব্দের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বাজার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মেলা</a:t>
            </a:r>
            <a:r>
              <a:rPr lang="en-US" sz="3600" dirty="0" smtClean="0"/>
              <a:t> ।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219200" y="3657600"/>
            <a:ext cx="67056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খ) </a:t>
            </a:r>
            <a:r>
              <a:rPr lang="en-US" sz="3600" dirty="0" err="1" smtClean="0"/>
              <a:t>রুগন</a:t>
            </a:r>
            <a:r>
              <a:rPr lang="en-US" sz="3600" dirty="0" smtClean="0"/>
              <a:t> </a:t>
            </a:r>
            <a:r>
              <a:rPr lang="en-US" sz="3600" dirty="0" err="1" smtClean="0"/>
              <a:t>ছেলের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শিয়রে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জাগছে</a:t>
            </a:r>
            <a:r>
              <a:rPr lang="en-US" sz="3600" dirty="0" smtClean="0"/>
              <a:t> 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4676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           </a:t>
            </a:r>
            <a:r>
              <a:rPr lang="en-US" sz="3200" dirty="0" err="1" smtClean="0"/>
              <a:t>রুগন</a:t>
            </a:r>
            <a:r>
              <a:rPr lang="en-US" sz="3200" dirty="0" smtClean="0"/>
              <a:t> </a:t>
            </a:r>
            <a:r>
              <a:rPr lang="en-US" sz="3200" dirty="0" err="1" smtClean="0"/>
              <a:t>ছেলের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শিয়রে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ছেলেটির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জাগছে</a:t>
            </a:r>
            <a:r>
              <a:rPr lang="en-US" sz="3200" dirty="0" smtClean="0"/>
              <a:t> । 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1143000" y="26670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62000" y="5181600"/>
            <a:ext cx="97840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685800"/>
            <a:ext cx="4038600" cy="1033272"/>
          </a:xfrm>
          <a:prstGeom prst="horizontalScroll">
            <a:avLst/>
          </a:prstGeom>
          <a:solidFill>
            <a:schemeClr val="tx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বাড়ির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কাজ</a:t>
            </a:r>
            <a:endParaRPr lang="en-US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2514600"/>
            <a:ext cx="8686800" cy="1447800"/>
          </a:xfrm>
          <a:prstGeom prst="rect">
            <a:avLst/>
          </a:prstGeom>
          <a:solidFill>
            <a:srgbClr val="7030A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’</a:t>
            </a:r>
            <a:r>
              <a:rPr lang="en-US" sz="4000" b="1" dirty="0" err="1" smtClean="0"/>
              <a:t>নিশ্বাস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ফেলি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তাও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শোনা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যায়</a:t>
            </a:r>
            <a:r>
              <a:rPr lang="en-US" sz="4000" b="1" dirty="0" smtClean="0"/>
              <a:t>’- </a:t>
            </a:r>
            <a:r>
              <a:rPr lang="en-US" sz="4000" b="1" dirty="0" err="1" smtClean="0"/>
              <a:t>কেন</a:t>
            </a:r>
            <a:r>
              <a:rPr lang="en-US" sz="4000" b="1" dirty="0" smtClean="0"/>
              <a:t> ? </a:t>
            </a:r>
            <a:r>
              <a:rPr lang="en-US" sz="4000" b="1" dirty="0" err="1" smtClean="0"/>
              <a:t>ব্যাখ্যা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করো</a:t>
            </a:r>
            <a:r>
              <a:rPr lang="en-US" sz="4000" b="1" dirty="0" smtClean="0"/>
              <a:t> ।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47800" y="4800600"/>
            <a:ext cx="5562600" cy="1676400"/>
          </a:xfrm>
          <a:prstGeom prst="horizontalScroll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/>
              <a:t>ধন্যবাদ</a:t>
            </a:r>
            <a:endParaRPr lang="en-US" sz="8000" b="1" dirty="0"/>
          </a:p>
        </p:txBody>
      </p:sp>
      <p:pic>
        <p:nvPicPr>
          <p:cNvPr id="4" name="Picture 3" descr="flower.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8534400" cy="434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228600" y="1752600"/>
            <a:ext cx="4572000" cy="3962400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মোঃ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মজিবুর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রহমান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        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এম,এ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(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বি,এড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)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সহকারি শিক্ষক</a:t>
            </a: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পারকৃষ্ণ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গোবিন্দপূর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বালিকা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উচ্চ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বিদ্যালয়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শিবগঞ্জ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চাঁপাই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নবাবগঞ্জ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।  </a:t>
            </a: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Contract no: 01749849844980                       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3" name="Up-Down Arrow 2"/>
          <p:cNvSpPr/>
          <p:nvPr/>
        </p:nvSpPr>
        <p:spPr>
          <a:xfrm>
            <a:off x="1219200" y="0"/>
            <a:ext cx="6553200" cy="121920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sz="6000" b="1" dirty="0"/>
          </a:p>
        </p:txBody>
      </p:sp>
      <p:pic>
        <p:nvPicPr>
          <p:cNvPr id="4" name="Picture 3" descr="IMG_1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828800"/>
            <a:ext cx="3962400" cy="40386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1219200"/>
            <a:ext cx="5943600" cy="1676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শ্রেণিঃ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নবম</a:t>
            </a:r>
            <a:endParaRPr lang="en-US" sz="3600" b="1" dirty="0" smtClean="0"/>
          </a:p>
          <a:p>
            <a:pPr algn="ctr"/>
            <a:r>
              <a:rPr lang="en-US" sz="3600" b="1" dirty="0" err="1" smtClean="0"/>
              <a:t>অধ্যয়ঃ</a:t>
            </a:r>
            <a:r>
              <a:rPr lang="en-US" sz="3600" b="1" dirty="0" smtClean="0"/>
              <a:t> –</a:t>
            </a:r>
          </a:p>
          <a:p>
            <a:pPr algn="ctr"/>
            <a:r>
              <a:rPr lang="en-US" sz="3600" b="1" dirty="0" err="1" smtClean="0"/>
              <a:t>তাং</a:t>
            </a:r>
            <a:r>
              <a:rPr lang="en-US" sz="3600" b="1" dirty="0" smtClean="0"/>
              <a:t> ১৫/১/২০২০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990600" y="0"/>
            <a:ext cx="7010400" cy="182880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পূর্বজ্ঞান</a:t>
            </a:r>
            <a:r>
              <a:rPr lang="en-US" sz="5400" b="1" dirty="0" smtClean="0"/>
              <a:t>  </a:t>
            </a:r>
            <a:r>
              <a:rPr lang="en-US" sz="5400" b="1" dirty="0" err="1" smtClean="0"/>
              <a:t>যাচাই</a:t>
            </a:r>
            <a:endParaRPr lang="en-US" sz="5400" b="1" dirty="0"/>
          </a:p>
        </p:txBody>
      </p:sp>
      <p:sp>
        <p:nvSpPr>
          <p:cNvPr id="4" name="Horizontal Scroll 3"/>
          <p:cNvSpPr/>
          <p:nvPr/>
        </p:nvSpPr>
        <p:spPr>
          <a:xfrm>
            <a:off x="2286000" y="2057400"/>
            <a:ext cx="4724400" cy="7620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ক) </a:t>
            </a:r>
            <a:r>
              <a:rPr lang="en-US" sz="3200" dirty="0" err="1" smtClean="0"/>
              <a:t>ছাই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গেছে</a:t>
            </a:r>
            <a:r>
              <a:rPr lang="en-US" sz="3200" dirty="0" smtClean="0"/>
              <a:t> 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895600" y="3276600"/>
            <a:ext cx="420179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 smtClean="0"/>
              <a:t>ছাই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গেছে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বেবিলন</a:t>
            </a:r>
            <a:r>
              <a:rPr lang="en-US" sz="3600" dirty="0" smtClean="0"/>
              <a:t>। </a:t>
            </a:r>
            <a:endParaRPr lang="en-US" sz="3600" dirty="0"/>
          </a:p>
        </p:txBody>
      </p:sp>
      <p:sp>
        <p:nvSpPr>
          <p:cNvPr id="6" name="Horizontal Scroll 5"/>
          <p:cNvSpPr/>
          <p:nvPr/>
        </p:nvSpPr>
        <p:spPr>
          <a:xfrm>
            <a:off x="1676400" y="4191000"/>
            <a:ext cx="6019800" cy="8382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খ) </a:t>
            </a:r>
            <a:r>
              <a:rPr lang="en-US" sz="3600" dirty="0" err="1" smtClean="0"/>
              <a:t>মাল্যবান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গ্রম্হ</a:t>
            </a:r>
            <a:r>
              <a:rPr lang="en-US" sz="3600" dirty="0" smtClean="0"/>
              <a:t>   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00200" y="5410200"/>
            <a:ext cx="5981125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 smtClean="0"/>
              <a:t>মাল্যবান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এক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গ্রম্হ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উপন্যাস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857" y="990600"/>
            <a:ext cx="8436429" cy="48768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2438400" y="6096000"/>
            <a:ext cx="3581400" cy="457200"/>
          </a:xfrm>
          <a:prstGeom prst="roundRect">
            <a:avLst/>
          </a:prstGeom>
          <a:solidFill>
            <a:schemeClr val="tx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গ্রাম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বাংলার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ছবি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762000"/>
            <a:ext cx="6917703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52400"/>
            <a:ext cx="44196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পল্লিজননী</a:t>
            </a:r>
            <a:endParaRPr lang="en-US" sz="5400" b="1" dirty="0"/>
          </a:p>
        </p:txBody>
      </p:sp>
      <p:pic>
        <p:nvPicPr>
          <p:cNvPr id="1026" name="Picture 2" descr="H: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295400"/>
            <a:ext cx="8471354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1600" y="1295400"/>
            <a:ext cx="6019800" cy="533400"/>
          </a:xfrm>
          <a:prstGeom prst="roundRect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এ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 </a:t>
            </a:r>
            <a:r>
              <a:rPr lang="en-US" sz="3600" dirty="0" err="1" smtClean="0"/>
              <a:t>জানতে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1295400" y="2057400"/>
            <a:ext cx="6477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dirty="0" err="1" smtClean="0"/>
              <a:t>গ্রাম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বাংলার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প্রকৃতি</a:t>
            </a:r>
            <a:r>
              <a:rPr lang="en-US" sz="3600" dirty="0" smtClean="0"/>
              <a:t> ও </a:t>
            </a:r>
            <a:r>
              <a:rPr lang="en-US" sz="3600" dirty="0" err="1" smtClean="0"/>
              <a:t>পরিবেশ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সম্পর্কে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533400" y="2895600"/>
            <a:ext cx="8305800" cy="914400"/>
          </a:xfrm>
          <a:prstGeom prst="round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সম্তানের</a:t>
            </a:r>
            <a:r>
              <a:rPr lang="en-US" sz="3600" dirty="0" smtClean="0"/>
              <a:t>  </a:t>
            </a:r>
            <a:r>
              <a:rPr lang="en-US" sz="3600" dirty="0" err="1" smtClean="0"/>
              <a:t>প্রতি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মায়ের</a:t>
            </a:r>
            <a:r>
              <a:rPr lang="en-US" sz="3600" dirty="0" smtClean="0"/>
              <a:t>  </a:t>
            </a:r>
            <a:r>
              <a:rPr lang="en-US" sz="3600" dirty="0" err="1" smtClean="0"/>
              <a:t>গভীর</a:t>
            </a:r>
            <a:r>
              <a:rPr lang="en-US" sz="3600" dirty="0" smtClean="0"/>
              <a:t>  </a:t>
            </a:r>
            <a:r>
              <a:rPr lang="en-US" sz="3600" dirty="0" err="1" smtClean="0"/>
              <a:t>স্নেহ</a:t>
            </a:r>
            <a:r>
              <a:rPr lang="en-US" sz="3600" dirty="0" smtClean="0"/>
              <a:t> </a:t>
            </a:r>
            <a:r>
              <a:rPr lang="en-US" sz="3600" dirty="0" err="1" smtClean="0"/>
              <a:t>মমতা</a:t>
            </a:r>
            <a:r>
              <a:rPr lang="en-US" sz="3600" smtClean="0"/>
              <a:t> </a:t>
            </a:r>
            <a:r>
              <a:rPr lang="en-US" sz="3600" smtClean="0"/>
              <a:t>,</a:t>
            </a:r>
            <a:r>
              <a:rPr lang="en-US" sz="3600" smtClean="0"/>
              <a:t>  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4267200"/>
            <a:ext cx="7467600" cy="12954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অসহায়দের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বিভিন্ন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দিক</a:t>
            </a:r>
            <a:r>
              <a:rPr lang="en-US" sz="3600" dirty="0" smtClean="0"/>
              <a:t> ও </a:t>
            </a:r>
            <a:r>
              <a:rPr lang="en-US" sz="3600" dirty="0" err="1" smtClean="0"/>
              <a:t>সন্তানদের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মুক্তির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বিভিন্ন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চেষ্টা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সম্পর্কে</a:t>
            </a:r>
            <a:r>
              <a:rPr lang="en-US" sz="3600" dirty="0" smtClean="0"/>
              <a:t>,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5791200"/>
            <a:ext cx="8229600" cy="7620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প্রয়োজনীয়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খাদ্য</a:t>
            </a:r>
            <a:r>
              <a:rPr lang="en-US" sz="3600" dirty="0" smtClean="0"/>
              <a:t> ও </a:t>
            </a:r>
            <a:r>
              <a:rPr lang="en-US" sz="3600" dirty="0" err="1" smtClean="0"/>
              <a:t>আনন্দ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ব্যর্থতা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সম্পর্কে</a:t>
            </a:r>
            <a:r>
              <a:rPr lang="en-US" sz="3600" dirty="0" smtClean="0"/>
              <a:t> ।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362200" y="152400"/>
            <a:ext cx="44196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শিখনফল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676400"/>
            <a:ext cx="2971800" cy="3124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14478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জন্মঃ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52400" y="1752600"/>
            <a:ext cx="2362200" cy="381000"/>
          </a:xfrm>
          <a:prstGeom prst="rect">
            <a:avLst/>
          </a:prstGeom>
          <a:solidFill>
            <a:srgbClr val="7030A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১ </a:t>
            </a:r>
            <a:r>
              <a:rPr lang="en-US" sz="2400" dirty="0" err="1" smtClean="0"/>
              <a:t>জানুয়ারি</a:t>
            </a:r>
            <a:r>
              <a:rPr lang="en-US" sz="2400" dirty="0" smtClean="0"/>
              <a:t> ১৯০৩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2514600"/>
            <a:ext cx="990600" cy="533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স্থানঃ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28600" y="3276600"/>
            <a:ext cx="2590800" cy="1371600"/>
          </a:xfrm>
          <a:prstGeom prst="rect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ফবরদপুর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জেলার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তাম্বুলখানা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গ্রামে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228600"/>
            <a:ext cx="3276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পিতাঃ</a:t>
            </a:r>
            <a:r>
              <a:rPr lang="en-US" sz="2400" dirty="0" smtClean="0"/>
              <a:t> </a:t>
            </a:r>
            <a:r>
              <a:rPr lang="en-US" sz="2400" dirty="0" err="1" smtClean="0"/>
              <a:t>মৌলবি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আনসার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উদ্দীন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আহমেদ</a:t>
            </a:r>
            <a:endParaRPr lang="en-US" sz="2400" dirty="0"/>
          </a:p>
        </p:txBody>
      </p:sp>
      <p:pic>
        <p:nvPicPr>
          <p:cNvPr id="8" name="Picture 7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1" y="1752600"/>
            <a:ext cx="2386012" cy="2895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0" y="2133600"/>
            <a:ext cx="2743200" cy="1752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পেশাঃ</a:t>
            </a:r>
            <a:r>
              <a:rPr lang="en-US" sz="2400" dirty="0" smtClean="0"/>
              <a:t> </a:t>
            </a:r>
            <a:r>
              <a:rPr lang="en-US" sz="2400" dirty="0" err="1" smtClean="0"/>
              <a:t>কলকাতা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ঢাকা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বিশ্ববিদ্যালয়ে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অধ্যাপনা</a:t>
            </a:r>
            <a:r>
              <a:rPr lang="en-US" sz="2400" dirty="0" smtClean="0"/>
              <a:t> , </a:t>
            </a:r>
            <a:r>
              <a:rPr lang="en-US" sz="2400" dirty="0" err="1" smtClean="0"/>
              <a:t>পরে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সাহিত্য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সাধনা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 ।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286000" y="5410200"/>
            <a:ext cx="3429000" cy="762000"/>
          </a:xfrm>
          <a:prstGeom prst="rect">
            <a:avLst/>
          </a:prstGeom>
          <a:solidFill>
            <a:srgbClr val="7030A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মৃত্যুঃ</a:t>
            </a:r>
            <a:r>
              <a:rPr lang="en-US" sz="2400" dirty="0" smtClean="0"/>
              <a:t> ১৪ </a:t>
            </a:r>
            <a:r>
              <a:rPr lang="en-US" sz="2400" dirty="0" err="1" smtClean="0"/>
              <a:t>মার্চ</a:t>
            </a:r>
            <a:r>
              <a:rPr lang="en-US" sz="2400" dirty="0" smtClean="0"/>
              <a:t> ১৯৭৬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339</Words>
  <Application>Microsoft Office PowerPoint</Application>
  <PresentationFormat>On-screen Show (4:3)</PresentationFormat>
  <Paragraphs>55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Unix</cp:lastModifiedBy>
  <cp:revision>114</cp:revision>
  <dcterms:created xsi:type="dcterms:W3CDTF">2006-08-16T00:00:00Z</dcterms:created>
  <dcterms:modified xsi:type="dcterms:W3CDTF">2020-01-04T14:06:43Z</dcterms:modified>
</cp:coreProperties>
</file>