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64" r:id="rId9"/>
    <p:sldId id="266" r:id="rId10"/>
    <p:sldId id="265" r:id="rId11"/>
    <p:sldId id="270" r:id="rId12"/>
    <p:sldId id="271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FA55-0C63-49F8-B073-4EFAC4D18390}" type="datetime2">
              <a:rPr lang="en-US" smtClean="0"/>
              <a:t>Thursday, March 19,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3465-3379-4D77-8232-B6B76A52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9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278A-DA2E-48B9-AB0F-6351B58483DD}" type="datetime2">
              <a:rPr lang="en-US" smtClean="0"/>
              <a:t>Thursday, March 19,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D5FB-E52C-4124-8A82-35A05372B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8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022B-2F92-4658-975F-66FFBCD42739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0230-5220-4689-BF5F-62D05A62AF9C}" type="datetime13">
              <a:rPr lang="en-US" smtClean="0"/>
              <a:t>11:34:40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ED15-2792-41E2-AE1E-F4629380E919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0BB-3218-41BA-B109-485DEBB8687B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06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5402-0127-449B-9109-7E6A95570718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F5EC-C328-47AC-AEB6-1714E92C4680}" type="datetime13">
              <a:rPr lang="en-US" smtClean="0"/>
              <a:t>11:34:40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B51B-902D-4E5A-8199-B3C1791E8FBF}" type="datetime13">
              <a:rPr lang="en-US" smtClean="0"/>
              <a:t>11:34:40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7D79-4AFD-4333-B742-B50B06D5D298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3976-0605-4442-87BC-2482CDD493C9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DB6-8806-4AE9-87F6-29B99CCDD5A0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6FD1-BFD0-49B7-840F-C86F17F46FA7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7C89-8C67-4E29-9433-9A733969330F}" type="datetime13">
              <a:rPr lang="en-US" smtClean="0"/>
              <a:t>11:34:40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411-0950-40EB-9854-E174C2107378}" type="datetime13">
              <a:rPr lang="en-US" smtClean="0"/>
              <a:t>11:34:40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7AD-3F70-473D-A88C-D295F49583C6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A5B9-A6A6-4650-9E16-F47508D5C24D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2355-A1B3-4138-A917-415111D65349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BCDF-4451-45DE-AED2-1C772D192359}" type="datetime13">
              <a:rPr lang="en-US" smtClean="0"/>
              <a:t>11:34:40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5AAEB5-8997-4C2D-97F0-6BF9DB38D31D}" type="datetime13">
              <a:rPr lang="en-US" smtClean="0"/>
              <a:t>11:34:40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as-IN" smtClean="0"/>
              <a:t>১9/০৩/২০২০ ইং, স্লাইড নং-০2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9317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03199" y="5969000"/>
            <a:ext cx="11160369" cy="692427"/>
          </a:xfrm>
        </p:spPr>
        <p:txBody>
          <a:bodyPr/>
          <a:lstStyle/>
          <a:p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নং-০১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056672" y="6125497"/>
            <a:ext cx="4686444" cy="535929"/>
          </a:xfrm>
        </p:spPr>
        <p:txBody>
          <a:bodyPr/>
          <a:lstStyle/>
          <a:p>
            <a:fld id="{3D0EF37C-FE63-4F94-805F-369DF5731B10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23768" y="2281087"/>
            <a:ext cx="6902245" cy="371659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7692886" y="1331843"/>
            <a:ext cx="4333462" cy="435334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0" y="0"/>
            <a:ext cx="7176051" cy="68580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২৬ শে জানুয়ারি ঢাকার পল্টন ময়দানে জনসভায় মোহাম্মদ আলী জিন্নাহর ঘোষণাটি পুনরাবৃত্তি করেন পাকিস্তানের নতুন প্রধানমন্ত্রী খাজা নাজিমুদ্দীন।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302" y="6272982"/>
            <a:ext cx="5747653" cy="373942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82348" y="6145162"/>
            <a:ext cx="4424517" cy="432620"/>
          </a:xfrm>
        </p:spPr>
        <p:txBody>
          <a:bodyPr/>
          <a:lstStyle/>
          <a:p>
            <a:fld id="{CA562EF9-10BF-42BF-A558-D7552B6F3FC3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17" y="1943100"/>
            <a:ext cx="4844683" cy="4190597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0" y="0"/>
            <a:ext cx="7315200" cy="68580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ফেব্রুয়ারি থেকে  ১৪৪ ধারা জারি করা হয়। সভা, সমাবেশ , মিছিল এক মাসের জন্য নিষিদ্ধ করা হয়। ১৪৪ ধারা ভঙ্গ করে ছাত্র সমাজ মিছিল করলে পুলিশ গুলি নিক্ষেপ করলে সালাম, বরকত, রফিক, জব্বারসহ নাম না জানা আরো অনেকে শহিদ হন।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471" y="6390968"/>
            <a:ext cx="6469626" cy="383458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15200" y="6272981"/>
            <a:ext cx="4355690" cy="344129"/>
          </a:xfrm>
        </p:spPr>
        <p:txBody>
          <a:bodyPr/>
          <a:lstStyle/>
          <a:p>
            <a:fld id="{7F98ED2C-8DE8-4457-8E22-4296218F3AA5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17526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 সালের ১৭ই নভেম্বর প্যারিসে ইউনেস্কোর অধিবেশনে ২১শে ফেব্রুয়ারিকে ‘আন্তর্জাতিক মাতৃভাষা দিবস’ হিসেবে ঘোষণা করা হয়।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790701"/>
            <a:ext cx="12192000" cy="51054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582" y="6164826"/>
            <a:ext cx="5521392" cy="49193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20232" y="6096000"/>
            <a:ext cx="3952568" cy="462116"/>
          </a:xfrm>
        </p:spPr>
        <p:txBody>
          <a:bodyPr/>
          <a:lstStyle/>
          <a:p>
            <a:fld id="{FF44F68D-8E06-4E2F-A2A7-FA80884ADC85}" type="datetime13">
              <a:rPr lang="en-US" sz="2800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991" y="59638"/>
            <a:ext cx="866692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83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রাজনৈতিক গুরুত্বগুলো চিহ্নিত কর।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84" y="1512284"/>
            <a:ext cx="4523232" cy="35417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1870" y="6143471"/>
            <a:ext cx="5688659" cy="385465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08956" y="6014264"/>
            <a:ext cx="4424516" cy="258717"/>
          </a:xfrm>
        </p:spPr>
        <p:txBody>
          <a:bodyPr/>
          <a:lstStyle/>
          <a:p>
            <a:fld id="{6AB1350B-821E-4ED8-BC13-FBF90727B3A8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18051"/>
            <a:ext cx="7897497" cy="110799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48" y="1789043"/>
            <a:ext cx="120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 থেকে ২১ শে ফেব্রুয়ারী সারাবিশ্বে আন্তর্জাতিক মাতৃভাষা দিবস হিসেবে পালন করা হয়?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উঃ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২০১০ সাল থেকে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শহীদ মিনার নির্মাণ করা হয় ?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শে ফেব্রুয়ারী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299" y="6390968"/>
            <a:ext cx="5603026" cy="20679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61340" y="6086169"/>
            <a:ext cx="3486763" cy="511593"/>
          </a:xfrm>
        </p:spPr>
        <p:txBody>
          <a:bodyPr/>
          <a:lstStyle/>
          <a:p>
            <a:fld id="{76291908-B11A-410E-9B48-99CCEE52D661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1443824"/>
            <a:ext cx="7255565" cy="3704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2588" y="0"/>
            <a:ext cx="624177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652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ভূমিকা ব্যাখ্যা কর।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709" y="6482185"/>
            <a:ext cx="5757485" cy="318052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89059" y="6302477"/>
            <a:ext cx="4440112" cy="497760"/>
          </a:xfrm>
        </p:spPr>
        <p:txBody>
          <a:bodyPr/>
          <a:lstStyle/>
          <a:p>
            <a:fld id="{F7E2D379-DD83-4EDD-BBD5-BC9521496D5B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28981" y="6213988"/>
            <a:ext cx="4071638" cy="403124"/>
          </a:xfrm>
        </p:spPr>
        <p:txBody>
          <a:bodyPr/>
          <a:lstStyle/>
          <a:p>
            <a:fld id="{2DABE05E-34F6-4A2D-B363-C4DA308ECF17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351" y="6381136"/>
            <a:ext cx="5724688" cy="33461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2174649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4323" y="4952501"/>
            <a:ext cx="715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184276" y="0"/>
            <a:ext cx="6007723" cy="685799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0"/>
            <a:ext cx="6186203" cy="6858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72982" y="6312309"/>
            <a:ext cx="5447070" cy="432619"/>
          </a:xfrm>
        </p:spPr>
        <p:txBody>
          <a:bodyPr/>
          <a:lstStyle/>
          <a:p>
            <a:fld id="{1C8B11AB-F84E-4898-B7A1-A87C92196718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35214"/>
            <a:ext cx="5820911" cy="422786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85113" y="1948070"/>
            <a:ext cx="5406887" cy="49099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6785113" cy="490993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04155"/>
            <a:ext cx="5742039" cy="528171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 flipV="1">
            <a:off x="10155639" y="2095500"/>
            <a:ext cx="990599" cy="2447003"/>
          </a:xfrm>
        </p:spPr>
        <p:txBody>
          <a:bodyPr/>
          <a:lstStyle/>
          <a:p>
            <a:fld id="{9D5B50CF-43F8-4310-A477-FFA50E971E7A}" type="datetime13">
              <a:rPr lang="en-US" smtClean="0"/>
              <a:t>11:34:40 PM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00944" y="6204155"/>
            <a:ext cx="1990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B6D9CB5-8BF5-4B2D-A8D2-EE6C31CBF899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11:16:25 PM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0" y="1908314"/>
            <a:ext cx="4907723" cy="31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3" y="1908313"/>
            <a:ext cx="4383571" cy="3112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496" y="417443"/>
            <a:ext cx="9422295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করঃ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154995"/>
            <a:ext cx="6878371" cy="39361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41197" y="6154994"/>
            <a:ext cx="3716594" cy="393453"/>
          </a:xfrm>
        </p:spPr>
        <p:txBody>
          <a:bodyPr/>
          <a:lstStyle/>
          <a:p>
            <a:fld id="{721B6105-8F85-4BB7-886C-7E4673545F72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1965" y="318052"/>
            <a:ext cx="886570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749287"/>
            <a:ext cx="4459357" cy="3419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3" y="1830042"/>
            <a:ext cx="4328906" cy="333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965" y="318052"/>
            <a:ext cx="84283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করঃ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42451" y="5958349"/>
            <a:ext cx="8103065" cy="433862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452852" y="5855393"/>
            <a:ext cx="3713051" cy="438496"/>
          </a:xfrm>
        </p:spPr>
        <p:txBody>
          <a:bodyPr/>
          <a:lstStyle/>
          <a:p>
            <a:fld id="{01CDCD03-5AE5-4B0C-BDAD-EC96E9FA73FF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56232" y="1158924"/>
            <a:ext cx="10296939" cy="5327374"/>
          </a:xfrm>
          <a:prstGeom prst="horizontalScroll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1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3838" y="6341806"/>
            <a:ext cx="5963963" cy="304801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36577" y="6173590"/>
            <a:ext cx="3716594" cy="312708"/>
          </a:xfrm>
        </p:spPr>
        <p:txBody>
          <a:bodyPr/>
          <a:lstStyle/>
          <a:p>
            <a:fld id="{01F1C85A-263E-4288-87F0-BCCF404A2524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66684"/>
            <a:ext cx="12103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</a:p>
          <a:p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পটভূমি ব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 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দিবস ও আন্তর্জাতিক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দিবসের গুরুত্ব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87" y="6145161"/>
            <a:ext cx="6331974" cy="236291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76463" y="5919019"/>
            <a:ext cx="4061807" cy="462433"/>
          </a:xfrm>
        </p:spPr>
        <p:txBody>
          <a:bodyPr/>
          <a:lstStyle/>
          <a:p>
            <a:fld id="{22569AB5-AA3A-4E79-9ACA-40EFDB36E15B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870" y="477078"/>
            <a:ext cx="844826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দেখিঃ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60" y="5860026"/>
            <a:ext cx="5472350" cy="541091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32336" y="5860026"/>
            <a:ext cx="3825832" cy="45719"/>
          </a:xfrm>
        </p:spPr>
        <p:txBody>
          <a:bodyPr/>
          <a:lstStyle/>
          <a:p>
            <a:fld id="{E68EED7E-179F-4DAB-8AC3-BAEDBDC3E9ED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313620"/>
              </p:ext>
            </p:extLst>
          </p:nvPr>
        </p:nvGraphicFramePr>
        <p:xfrm>
          <a:off x="5638800" y="30241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4" imgW="914400" imgH="806400" progId="Package">
                  <p:embed/>
                </p:oleObj>
              </mc:Choice>
              <mc:Fallback>
                <p:oleObj name="Packager Shell Object" showAsIcon="1" r:id="rId4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241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2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26" y="834887"/>
            <a:ext cx="781215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57" y="2445026"/>
            <a:ext cx="11251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‘উর্দুই এবং উর্দুই হবে পাকিস্তানের একমাত্র রাষ্ট্রভাষা’-      	ঘোষনাটি কার?</a:t>
            </a:r>
          </a:p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উক্ত ঘোষণাটি কত তারিখে দেয়া হয়?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1" y="5840362"/>
            <a:ext cx="5501847" cy="46243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১9/০৩/২০২০ ইং, স্লাইড নং-০</a:t>
            </a:r>
            <a:r>
              <a:rPr lang="bn-BD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0994" y="5840362"/>
            <a:ext cx="4209290" cy="462434"/>
          </a:xfrm>
        </p:spPr>
        <p:txBody>
          <a:bodyPr/>
          <a:lstStyle/>
          <a:p>
            <a:fld id="{03F046B7-16BB-40D6-A888-BD9FEC8AB7FF}" type="datetime13">
              <a:rPr lang="en-US" sz="2800" b="1" smtClean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11:34:40 PM</a:t>
            </a:fld>
            <a:endParaRPr lang="en-US" sz="2800" b="1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335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119</cp:revision>
  <dcterms:created xsi:type="dcterms:W3CDTF">2020-03-10T09:32:09Z</dcterms:created>
  <dcterms:modified xsi:type="dcterms:W3CDTF">2020-03-19T17:42:41Z</dcterms:modified>
</cp:coreProperties>
</file>