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1" r:id="rId13"/>
    <p:sldId id="266" r:id="rId14"/>
    <p:sldId id="267" r:id="rId15"/>
    <p:sldId id="268" r:id="rId16"/>
  </p:sldIdLst>
  <p:sldSz cx="9906000" cy="6858000" type="A4"/>
  <p:notesSz cx="6858000" cy="9144000"/>
  <p:defaultTextStyle>
    <a:defPPr>
      <a:defRPr lang="en-US"/>
    </a:defPPr>
    <a:lvl1pPr marL="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2" autoAdjust="0"/>
    <p:restoredTop sz="72015" autoAdjust="0"/>
  </p:normalViewPr>
  <p:slideViewPr>
    <p:cSldViewPr>
      <p:cViewPr>
        <p:scale>
          <a:sx n="62" d="100"/>
          <a:sy n="62" d="100"/>
        </p:scale>
        <p:origin x="-1314" y="-17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912E3-901F-4A28-BBF3-D5132CC9708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749EBD0-56E0-4917-A391-6117D8516B5A}">
      <dgm:prSet phldrT="[Text]" custT="1"/>
      <dgm:spPr/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জন্মঃ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১৮৯৯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4647FE62-EBAE-4601-AD20-1A79D1ACA338}" type="parTrans" cxnId="{C424FFC0-CE9F-49D9-9E7C-B80588D46999}">
      <dgm:prSet/>
      <dgm:spPr/>
      <dgm:t>
        <a:bodyPr/>
        <a:lstStyle/>
        <a:p>
          <a:endParaRPr lang="en-US"/>
        </a:p>
      </dgm:t>
    </dgm:pt>
    <dgm:pt modelId="{49257D60-5823-40AF-A463-642A736708C9}" type="sibTrans" cxnId="{C424FFC0-CE9F-49D9-9E7C-B80588D46999}">
      <dgm:prSet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মৃত্যুঃ১৯২১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5BAE5D1-E3F1-4646-8836-CE6F74A725E8}">
      <dgm:prSet phldrT="[Text]" phldr="1"/>
      <dgm:spPr/>
      <dgm:t>
        <a:bodyPr/>
        <a:lstStyle/>
        <a:p>
          <a:endParaRPr lang="en-US" dirty="0"/>
        </a:p>
      </dgm:t>
    </dgm:pt>
    <dgm:pt modelId="{927F81F2-7614-425D-A77E-E3602EDF71A8}" type="parTrans" cxnId="{CC4B7D6A-1FFD-4F0B-838F-71DD96E498BB}">
      <dgm:prSet/>
      <dgm:spPr/>
      <dgm:t>
        <a:bodyPr/>
        <a:lstStyle/>
        <a:p>
          <a:endParaRPr lang="en-US"/>
        </a:p>
      </dgm:t>
    </dgm:pt>
    <dgm:pt modelId="{D0601B41-B9FF-4CA6-BD49-6BBE0C59127B}" type="sibTrans" cxnId="{CC4B7D6A-1FFD-4F0B-838F-71DD96E498BB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১৯২১ কলকাতা থেকে ১৯২১ সালে এম,এ, পাশ করেন</a:t>
          </a:r>
          <a:r>
            <a:rPr lang="bn-IN" sz="2300" dirty="0" smtClean="0">
              <a:latin typeface="NikoshBAN" pitchFamily="2" charset="0"/>
              <a:cs typeface="NikoshBAN" pitchFamily="2" charset="0"/>
            </a:rPr>
            <a:t>। </a:t>
          </a:r>
          <a:endParaRPr lang="en-US" sz="2300" dirty="0">
            <a:latin typeface="NikoshBAN" pitchFamily="2" charset="0"/>
            <a:cs typeface="NikoshBAN" pitchFamily="2" charset="0"/>
          </a:endParaRPr>
        </a:p>
      </dgm:t>
    </dgm:pt>
    <dgm:pt modelId="{138D1924-5446-4C84-8DDE-A8BE424C8750}">
      <dgm:prSet phldrT="[Text]" phldr="1"/>
      <dgm:spPr/>
      <dgm:t>
        <a:bodyPr/>
        <a:lstStyle/>
        <a:p>
          <a:endParaRPr lang="en-US" dirty="0"/>
        </a:p>
      </dgm:t>
    </dgm:pt>
    <dgm:pt modelId="{A15EE77A-46AE-4416-B377-3045405591EE}" type="parTrans" cxnId="{9E78F866-7404-472A-AAFE-B51C440887B4}">
      <dgm:prSet/>
      <dgm:spPr/>
      <dgm:t>
        <a:bodyPr/>
        <a:lstStyle/>
        <a:p>
          <a:endParaRPr lang="en-US"/>
        </a:p>
      </dgm:t>
    </dgm:pt>
    <dgm:pt modelId="{84C1E488-8BF1-4524-91A0-57F03CE780AA}" type="sibTrans" cxnId="{9E78F866-7404-472A-AAFE-B51C440887B4}">
      <dgm:prSet/>
      <dgm:spPr/>
      <dgm:t>
        <a:bodyPr/>
        <a:lstStyle/>
        <a:p>
          <a:endParaRPr lang="en-US"/>
        </a:p>
      </dgm:t>
    </dgm:pt>
    <dgm:pt modelId="{37671F69-18BF-49A5-A0CB-E0D8E49DE360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তার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কাব্য</a:t>
          </a:r>
          <a:r>
            <a:rPr lang="bn-IN" sz="3200" dirty="0" smtClean="0">
              <a:latin typeface="NikoshBAN" pitchFamily="2" charset="0"/>
              <a:cs typeface="NikoshBAN" pitchFamily="2" charset="0"/>
            </a:rPr>
            <a:t>গ্রন্থ রুপসী বাংলা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9527E85-824D-4B10-990D-2C21AB15253F}" type="parTrans" cxnId="{9C3DDC5E-4948-4BFF-B48B-A5485CA4799B}">
      <dgm:prSet/>
      <dgm:spPr/>
      <dgm:t>
        <a:bodyPr/>
        <a:lstStyle/>
        <a:p>
          <a:endParaRPr lang="en-US"/>
        </a:p>
      </dgm:t>
    </dgm:pt>
    <dgm:pt modelId="{7AA64B4A-145F-4151-8F62-2D66AE653D84}" type="sibTrans" cxnId="{9C3DDC5E-4948-4BFF-B48B-A5485CA4799B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রুপসী</a:t>
          </a:r>
          <a:r>
            <a:rPr lang="bn-IN" sz="2800" baseline="0" dirty="0" smtClean="0">
              <a:latin typeface="NikoshBAN" pitchFamily="2" charset="0"/>
              <a:cs typeface="NikoshBAN" pitchFamily="2" charset="0"/>
            </a:rPr>
            <a:t> বাংলা কাব্য গ্রন্থর জন্য-১৯৫৩সনে শ্রেঃ পুঃ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4236388-6F70-4552-B0D9-62EEA5F3261F}">
      <dgm:prSet phldrT="[Text]" phldr="1"/>
      <dgm:spPr/>
      <dgm:t>
        <a:bodyPr/>
        <a:lstStyle/>
        <a:p>
          <a:endParaRPr lang="en-US" dirty="0"/>
        </a:p>
      </dgm:t>
    </dgm:pt>
    <dgm:pt modelId="{6D0BC8A4-2E3C-42DA-88FD-11707A065B64}" type="parTrans" cxnId="{BCF6FA93-8AFF-443E-AA37-54AFDAF626D1}">
      <dgm:prSet/>
      <dgm:spPr/>
      <dgm:t>
        <a:bodyPr/>
        <a:lstStyle/>
        <a:p>
          <a:endParaRPr lang="en-US"/>
        </a:p>
      </dgm:t>
    </dgm:pt>
    <dgm:pt modelId="{362A6286-186C-43CA-94B4-964D2CC21A7E}" type="sibTrans" cxnId="{BCF6FA93-8AFF-443E-AA37-54AFDAF626D1}">
      <dgm:prSet/>
      <dgm:spPr/>
      <dgm:t>
        <a:bodyPr/>
        <a:lstStyle/>
        <a:p>
          <a:endParaRPr lang="en-US"/>
        </a:p>
      </dgm:t>
    </dgm:pt>
    <dgm:pt modelId="{EB735A99-7FB0-4283-BF92-BD1046FA4D6B}" type="pres">
      <dgm:prSet presAssocID="{91E912E3-901F-4A28-BBF3-D5132CC9708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901590B-7295-46AF-A5CE-8AF91FD0B005}" type="pres">
      <dgm:prSet presAssocID="{0749EBD0-56E0-4917-A391-6117D8516B5A}" presName="composite" presStyleCnt="0"/>
      <dgm:spPr/>
      <dgm:t>
        <a:bodyPr/>
        <a:lstStyle/>
        <a:p>
          <a:endParaRPr lang="en-US"/>
        </a:p>
      </dgm:t>
    </dgm:pt>
    <dgm:pt modelId="{974730A0-F5D9-4E03-9467-C71E9634826E}" type="pres">
      <dgm:prSet presAssocID="{0749EBD0-56E0-4917-A391-6117D8516B5A}" presName="Parent1" presStyleLbl="node1" presStyleIdx="0" presStyleCnt="6" custLinFactNeighborX="83515" custLinFactNeighborY="131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742EB-D794-4E89-B806-D7D1CB4D1FD3}" type="pres">
      <dgm:prSet presAssocID="{0749EBD0-56E0-4917-A391-6117D8516B5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97224-26B7-479B-83B3-E5213A4A6AB8}" type="pres">
      <dgm:prSet presAssocID="{0749EBD0-56E0-4917-A391-6117D8516B5A}" presName="BalanceSpacing" presStyleCnt="0"/>
      <dgm:spPr/>
      <dgm:t>
        <a:bodyPr/>
        <a:lstStyle/>
        <a:p>
          <a:endParaRPr lang="en-US"/>
        </a:p>
      </dgm:t>
    </dgm:pt>
    <dgm:pt modelId="{93B026BF-D808-4C4D-AC33-3BAF78588ED4}" type="pres">
      <dgm:prSet presAssocID="{0749EBD0-56E0-4917-A391-6117D8516B5A}" presName="BalanceSpacing1" presStyleCnt="0"/>
      <dgm:spPr/>
      <dgm:t>
        <a:bodyPr/>
        <a:lstStyle/>
        <a:p>
          <a:endParaRPr lang="en-US"/>
        </a:p>
      </dgm:t>
    </dgm:pt>
    <dgm:pt modelId="{D8BA1907-EF46-4FBC-BFD5-57583E372B09}" type="pres">
      <dgm:prSet presAssocID="{49257D60-5823-40AF-A463-642A736708C9}" presName="Accent1Text" presStyleLbl="node1" presStyleIdx="1" presStyleCnt="6" custLinFactNeighborX="-54346" custLinFactNeighborY="24632"/>
      <dgm:spPr/>
      <dgm:t>
        <a:bodyPr/>
        <a:lstStyle/>
        <a:p>
          <a:endParaRPr lang="en-US"/>
        </a:p>
      </dgm:t>
    </dgm:pt>
    <dgm:pt modelId="{139EB82D-4A8B-4B94-94D3-2B124D988CAF}" type="pres">
      <dgm:prSet presAssocID="{49257D60-5823-40AF-A463-642A736708C9}" presName="spaceBetweenRectangles" presStyleCnt="0"/>
      <dgm:spPr/>
      <dgm:t>
        <a:bodyPr/>
        <a:lstStyle/>
        <a:p>
          <a:endParaRPr lang="en-US"/>
        </a:p>
      </dgm:t>
    </dgm:pt>
    <dgm:pt modelId="{7501BDE8-19DB-4742-AD8C-F21A468C8C75}" type="pres">
      <dgm:prSet presAssocID="{A5BAE5D1-E3F1-4646-8836-CE6F74A725E8}" presName="composite" presStyleCnt="0"/>
      <dgm:spPr/>
      <dgm:t>
        <a:bodyPr/>
        <a:lstStyle/>
        <a:p>
          <a:endParaRPr lang="en-US"/>
        </a:p>
      </dgm:t>
    </dgm:pt>
    <dgm:pt modelId="{FAC62958-5083-4B3E-93BF-DFE5FF0CE13B}" type="pres">
      <dgm:prSet presAssocID="{A5BAE5D1-E3F1-4646-8836-CE6F74A725E8}" presName="Parent1" presStyleLbl="node1" presStyleIdx="2" presStyleCnt="6" custLinFactNeighborX="16161" custLinFactNeighborY="-179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4EA72-EA55-454C-9A3A-91EE452B52A9}" type="pres">
      <dgm:prSet presAssocID="{A5BAE5D1-E3F1-4646-8836-CE6F74A725E8}" presName="Childtext1" presStyleLbl="revTx" presStyleIdx="1" presStyleCnt="3" custLinFactNeighborX="-5108" custLinFactNeighborY="47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F933E-68B5-4ED6-B4E8-5D07D701D56D}" type="pres">
      <dgm:prSet presAssocID="{A5BAE5D1-E3F1-4646-8836-CE6F74A725E8}" presName="BalanceSpacing" presStyleCnt="0"/>
      <dgm:spPr/>
      <dgm:t>
        <a:bodyPr/>
        <a:lstStyle/>
        <a:p>
          <a:endParaRPr lang="en-US"/>
        </a:p>
      </dgm:t>
    </dgm:pt>
    <dgm:pt modelId="{5451A047-2128-4E79-9F06-23CF547E1A0F}" type="pres">
      <dgm:prSet presAssocID="{A5BAE5D1-E3F1-4646-8836-CE6F74A725E8}" presName="BalanceSpacing1" presStyleCnt="0"/>
      <dgm:spPr/>
      <dgm:t>
        <a:bodyPr/>
        <a:lstStyle/>
        <a:p>
          <a:endParaRPr lang="en-US"/>
        </a:p>
      </dgm:t>
    </dgm:pt>
    <dgm:pt modelId="{90BA3E7B-A03F-44BF-AFC5-819D8475EC61}" type="pres">
      <dgm:prSet presAssocID="{D0601B41-B9FF-4CA6-BD49-6BBE0C59127B}" presName="Accent1Text" presStyleLbl="node1" presStyleIdx="3" presStyleCnt="6" custLinFactNeighborX="36984" custLinFactNeighborY="39811"/>
      <dgm:spPr/>
      <dgm:t>
        <a:bodyPr/>
        <a:lstStyle/>
        <a:p>
          <a:endParaRPr lang="en-US"/>
        </a:p>
      </dgm:t>
    </dgm:pt>
    <dgm:pt modelId="{E780CFAD-9309-4C01-A762-6B61FF381AD9}" type="pres">
      <dgm:prSet presAssocID="{D0601B41-B9FF-4CA6-BD49-6BBE0C59127B}" presName="spaceBetweenRectangles" presStyleCnt="0"/>
      <dgm:spPr/>
      <dgm:t>
        <a:bodyPr/>
        <a:lstStyle/>
        <a:p>
          <a:endParaRPr lang="en-US"/>
        </a:p>
      </dgm:t>
    </dgm:pt>
    <dgm:pt modelId="{23EF0C8B-A9A8-4A82-8878-6E6EE7FD31F8}" type="pres">
      <dgm:prSet presAssocID="{37671F69-18BF-49A5-A0CB-E0D8E49DE360}" presName="composite" presStyleCnt="0"/>
      <dgm:spPr/>
      <dgm:t>
        <a:bodyPr/>
        <a:lstStyle/>
        <a:p>
          <a:endParaRPr lang="en-US"/>
        </a:p>
      </dgm:t>
    </dgm:pt>
    <dgm:pt modelId="{751C16AA-9437-4B2A-8F01-9D18B1187889}" type="pres">
      <dgm:prSet presAssocID="{37671F69-18BF-49A5-A0CB-E0D8E49DE360}" presName="Parent1" presStyleLbl="node1" presStyleIdx="4" presStyleCnt="6" custLinFactNeighborX="-30487" custLinFactNeighborY="13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7A422-1E92-4F9A-970A-B3006114C1F3}" type="pres">
      <dgm:prSet presAssocID="{37671F69-18BF-49A5-A0CB-E0D8E49DE360}" presName="Childtext1" presStyleLbl="revTx" presStyleIdx="2" presStyleCnt="3" custLinFactNeighborX="-15217" custLinFactNeighborY="7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36D6A-F27C-4316-8AFF-8D3D9EB8A5E8}" type="pres">
      <dgm:prSet presAssocID="{37671F69-18BF-49A5-A0CB-E0D8E49DE360}" presName="BalanceSpacing" presStyleCnt="0"/>
      <dgm:spPr/>
      <dgm:t>
        <a:bodyPr/>
        <a:lstStyle/>
        <a:p>
          <a:endParaRPr lang="en-US"/>
        </a:p>
      </dgm:t>
    </dgm:pt>
    <dgm:pt modelId="{FF19C2F4-62C4-45A3-AB9B-0F910F46EF44}" type="pres">
      <dgm:prSet presAssocID="{37671F69-18BF-49A5-A0CB-E0D8E49DE360}" presName="BalanceSpacing1" presStyleCnt="0"/>
      <dgm:spPr/>
      <dgm:t>
        <a:bodyPr/>
        <a:lstStyle/>
        <a:p>
          <a:endParaRPr lang="en-US"/>
        </a:p>
      </dgm:t>
    </dgm:pt>
    <dgm:pt modelId="{3B8847C6-03CA-42EA-984E-92823D736FE5}" type="pres">
      <dgm:prSet presAssocID="{7AA64B4A-145F-4151-8F62-2D66AE653D84}" presName="Accent1Text" presStyleLbl="node1" presStyleIdx="5" presStyleCnt="6" custLinFactNeighborX="-55506" custLinFactNeighborY="-34880"/>
      <dgm:spPr/>
      <dgm:t>
        <a:bodyPr/>
        <a:lstStyle/>
        <a:p>
          <a:endParaRPr lang="en-US"/>
        </a:p>
      </dgm:t>
    </dgm:pt>
  </dgm:ptLst>
  <dgm:cxnLst>
    <dgm:cxn modelId="{52D47A96-C551-4970-8207-614EC805F9C5}" type="presOf" srcId="{49257D60-5823-40AF-A463-642A736708C9}" destId="{D8BA1907-EF46-4FBC-BFD5-57583E372B09}" srcOrd="0" destOrd="0" presId="urn:microsoft.com/office/officeart/2008/layout/AlternatingHexagons"/>
    <dgm:cxn modelId="{6543D153-D5B5-4B60-A078-EFF434FB77DF}" type="presOf" srcId="{D0601B41-B9FF-4CA6-BD49-6BBE0C59127B}" destId="{90BA3E7B-A03F-44BF-AFC5-819D8475EC61}" srcOrd="0" destOrd="0" presId="urn:microsoft.com/office/officeart/2008/layout/AlternatingHexagons"/>
    <dgm:cxn modelId="{362CED37-FD58-47FB-A020-AEBB13355C15}" type="presOf" srcId="{91E912E3-901F-4A28-BBF3-D5132CC9708B}" destId="{EB735A99-7FB0-4283-BF92-BD1046FA4D6B}" srcOrd="0" destOrd="0" presId="urn:microsoft.com/office/officeart/2008/layout/AlternatingHexagons"/>
    <dgm:cxn modelId="{1CF8D169-1AF7-498B-AB4C-E175D4D1755F}" type="presOf" srcId="{A5BAE5D1-E3F1-4646-8836-CE6F74A725E8}" destId="{FAC62958-5083-4B3E-93BF-DFE5FF0CE13B}" srcOrd="0" destOrd="0" presId="urn:microsoft.com/office/officeart/2008/layout/AlternatingHexagons"/>
    <dgm:cxn modelId="{BCF6FA93-8AFF-443E-AA37-54AFDAF626D1}" srcId="{37671F69-18BF-49A5-A0CB-E0D8E49DE360}" destId="{B4236388-6F70-4552-B0D9-62EEA5F3261F}" srcOrd="0" destOrd="0" parTransId="{6D0BC8A4-2E3C-42DA-88FD-11707A065B64}" sibTransId="{362A6286-186C-43CA-94B4-964D2CC21A7E}"/>
    <dgm:cxn modelId="{C424FFC0-CE9F-49D9-9E7C-B80588D46999}" srcId="{91E912E3-901F-4A28-BBF3-D5132CC9708B}" destId="{0749EBD0-56E0-4917-A391-6117D8516B5A}" srcOrd="0" destOrd="0" parTransId="{4647FE62-EBAE-4601-AD20-1A79D1ACA338}" sibTransId="{49257D60-5823-40AF-A463-642A736708C9}"/>
    <dgm:cxn modelId="{CC4B7D6A-1FFD-4F0B-838F-71DD96E498BB}" srcId="{91E912E3-901F-4A28-BBF3-D5132CC9708B}" destId="{A5BAE5D1-E3F1-4646-8836-CE6F74A725E8}" srcOrd="1" destOrd="0" parTransId="{927F81F2-7614-425D-A77E-E3602EDF71A8}" sibTransId="{D0601B41-B9FF-4CA6-BD49-6BBE0C59127B}"/>
    <dgm:cxn modelId="{9B44A6C7-82DB-483A-B7E6-FE367AD348FC}" type="presOf" srcId="{0749EBD0-56E0-4917-A391-6117D8516B5A}" destId="{974730A0-F5D9-4E03-9467-C71E9634826E}" srcOrd="0" destOrd="0" presId="urn:microsoft.com/office/officeart/2008/layout/AlternatingHexagons"/>
    <dgm:cxn modelId="{37321786-039C-4AFF-B814-BD478C5E64B0}" type="presOf" srcId="{138D1924-5446-4C84-8DDE-A8BE424C8750}" destId="{5D84EA72-EA55-454C-9A3A-91EE452B52A9}" srcOrd="0" destOrd="0" presId="urn:microsoft.com/office/officeart/2008/layout/AlternatingHexagons"/>
    <dgm:cxn modelId="{305302E7-77BF-4A94-90B0-DCB80717F339}" type="presOf" srcId="{7AA64B4A-145F-4151-8F62-2D66AE653D84}" destId="{3B8847C6-03CA-42EA-984E-92823D736FE5}" srcOrd="0" destOrd="0" presId="urn:microsoft.com/office/officeart/2008/layout/AlternatingHexagons"/>
    <dgm:cxn modelId="{3E94BB6B-EA98-45D6-B466-6062E4916EA6}" type="presOf" srcId="{37671F69-18BF-49A5-A0CB-E0D8E49DE360}" destId="{751C16AA-9437-4B2A-8F01-9D18B1187889}" srcOrd="0" destOrd="0" presId="urn:microsoft.com/office/officeart/2008/layout/AlternatingHexagons"/>
    <dgm:cxn modelId="{9C3DDC5E-4948-4BFF-B48B-A5485CA4799B}" srcId="{91E912E3-901F-4A28-BBF3-D5132CC9708B}" destId="{37671F69-18BF-49A5-A0CB-E0D8E49DE360}" srcOrd="2" destOrd="0" parTransId="{89527E85-824D-4B10-990D-2C21AB15253F}" sibTransId="{7AA64B4A-145F-4151-8F62-2D66AE653D84}"/>
    <dgm:cxn modelId="{B9A7A3D3-AAD0-4979-B149-826055CDFE34}" type="presOf" srcId="{B4236388-6F70-4552-B0D9-62EEA5F3261F}" destId="{D467A422-1E92-4F9A-970A-B3006114C1F3}" srcOrd="0" destOrd="0" presId="urn:microsoft.com/office/officeart/2008/layout/AlternatingHexagons"/>
    <dgm:cxn modelId="{9E78F866-7404-472A-AAFE-B51C440887B4}" srcId="{A5BAE5D1-E3F1-4646-8836-CE6F74A725E8}" destId="{138D1924-5446-4C84-8DDE-A8BE424C8750}" srcOrd="0" destOrd="0" parTransId="{A15EE77A-46AE-4416-B377-3045405591EE}" sibTransId="{84C1E488-8BF1-4524-91A0-57F03CE780AA}"/>
    <dgm:cxn modelId="{BA8D2575-CDD7-49C4-AF67-4A19A3D8D050}" type="presParOf" srcId="{EB735A99-7FB0-4283-BF92-BD1046FA4D6B}" destId="{E901590B-7295-46AF-A5CE-8AF91FD0B005}" srcOrd="0" destOrd="0" presId="urn:microsoft.com/office/officeart/2008/layout/AlternatingHexagons"/>
    <dgm:cxn modelId="{E8D56AD7-6D16-40FA-A7C2-BCFAA05DFBBC}" type="presParOf" srcId="{E901590B-7295-46AF-A5CE-8AF91FD0B005}" destId="{974730A0-F5D9-4E03-9467-C71E9634826E}" srcOrd="0" destOrd="0" presId="urn:microsoft.com/office/officeart/2008/layout/AlternatingHexagons"/>
    <dgm:cxn modelId="{2403CA03-262F-48C0-8614-366B57DED0F8}" type="presParOf" srcId="{E901590B-7295-46AF-A5CE-8AF91FD0B005}" destId="{22C742EB-D794-4E89-B806-D7D1CB4D1FD3}" srcOrd="1" destOrd="0" presId="urn:microsoft.com/office/officeart/2008/layout/AlternatingHexagons"/>
    <dgm:cxn modelId="{B8BC19DA-0CEB-4539-814C-AB59BD8722B0}" type="presParOf" srcId="{E901590B-7295-46AF-A5CE-8AF91FD0B005}" destId="{88F97224-26B7-479B-83B3-E5213A4A6AB8}" srcOrd="2" destOrd="0" presId="urn:microsoft.com/office/officeart/2008/layout/AlternatingHexagons"/>
    <dgm:cxn modelId="{661D9E69-0E4F-4888-B56F-26E52A74BD7D}" type="presParOf" srcId="{E901590B-7295-46AF-A5CE-8AF91FD0B005}" destId="{93B026BF-D808-4C4D-AC33-3BAF78588ED4}" srcOrd="3" destOrd="0" presId="urn:microsoft.com/office/officeart/2008/layout/AlternatingHexagons"/>
    <dgm:cxn modelId="{59D3697B-3500-4CC9-A725-1EF349F6E17C}" type="presParOf" srcId="{E901590B-7295-46AF-A5CE-8AF91FD0B005}" destId="{D8BA1907-EF46-4FBC-BFD5-57583E372B09}" srcOrd="4" destOrd="0" presId="urn:microsoft.com/office/officeart/2008/layout/AlternatingHexagons"/>
    <dgm:cxn modelId="{03D83A16-163F-47F3-87AB-4FEB228F6FFB}" type="presParOf" srcId="{EB735A99-7FB0-4283-BF92-BD1046FA4D6B}" destId="{139EB82D-4A8B-4B94-94D3-2B124D988CAF}" srcOrd="1" destOrd="0" presId="urn:microsoft.com/office/officeart/2008/layout/AlternatingHexagons"/>
    <dgm:cxn modelId="{3BA3072F-5D5A-47BD-8AF0-B23800FE7E75}" type="presParOf" srcId="{EB735A99-7FB0-4283-BF92-BD1046FA4D6B}" destId="{7501BDE8-19DB-4742-AD8C-F21A468C8C75}" srcOrd="2" destOrd="0" presId="urn:microsoft.com/office/officeart/2008/layout/AlternatingHexagons"/>
    <dgm:cxn modelId="{FA79AC93-3D71-4BEB-A466-D216AEE4D850}" type="presParOf" srcId="{7501BDE8-19DB-4742-AD8C-F21A468C8C75}" destId="{FAC62958-5083-4B3E-93BF-DFE5FF0CE13B}" srcOrd="0" destOrd="0" presId="urn:microsoft.com/office/officeart/2008/layout/AlternatingHexagons"/>
    <dgm:cxn modelId="{E0DF2726-A486-4EAC-A7D1-8A93854F75AA}" type="presParOf" srcId="{7501BDE8-19DB-4742-AD8C-F21A468C8C75}" destId="{5D84EA72-EA55-454C-9A3A-91EE452B52A9}" srcOrd="1" destOrd="0" presId="urn:microsoft.com/office/officeart/2008/layout/AlternatingHexagons"/>
    <dgm:cxn modelId="{61F1EE50-ECBD-4A66-B271-D3DDDCBA2844}" type="presParOf" srcId="{7501BDE8-19DB-4742-AD8C-F21A468C8C75}" destId="{068F933E-68B5-4ED6-B4E8-5D07D701D56D}" srcOrd="2" destOrd="0" presId="urn:microsoft.com/office/officeart/2008/layout/AlternatingHexagons"/>
    <dgm:cxn modelId="{C1A04000-C3CA-4A54-9E8B-501B1D5750FF}" type="presParOf" srcId="{7501BDE8-19DB-4742-AD8C-F21A468C8C75}" destId="{5451A047-2128-4E79-9F06-23CF547E1A0F}" srcOrd="3" destOrd="0" presId="urn:microsoft.com/office/officeart/2008/layout/AlternatingHexagons"/>
    <dgm:cxn modelId="{2A6E99DA-51DD-44AE-91F2-9E8D4829BA4E}" type="presParOf" srcId="{7501BDE8-19DB-4742-AD8C-F21A468C8C75}" destId="{90BA3E7B-A03F-44BF-AFC5-819D8475EC61}" srcOrd="4" destOrd="0" presId="urn:microsoft.com/office/officeart/2008/layout/AlternatingHexagons"/>
    <dgm:cxn modelId="{00DDCB6B-966A-4D46-AE53-27033D83EA5B}" type="presParOf" srcId="{EB735A99-7FB0-4283-BF92-BD1046FA4D6B}" destId="{E780CFAD-9309-4C01-A762-6B61FF381AD9}" srcOrd="3" destOrd="0" presId="urn:microsoft.com/office/officeart/2008/layout/AlternatingHexagons"/>
    <dgm:cxn modelId="{6851B459-3662-4D80-AED4-0E488B8F880C}" type="presParOf" srcId="{EB735A99-7FB0-4283-BF92-BD1046FA4D6B}" destId="{23EF0C8B-A9A8-4A82-8878-6E6EE7FD31F8}" srcOrd="4" destOrd="0" presId="urn:microsoft.com/office/officeart/2008/layout/AlternatingHexagons"/>
    <dgm:cxn modelId="{3FFABF86-69F1-445B-9F90-294E97C4C874}" type="presParOf" srcId="{23EF0C8B-A9A8-4A82-8878-6E6EE7FD31F8}" destId="{751C16AA-9437-4B2A-8F01-9D18B1187889}" srcOrd="0" destOrd="0" presId="urn:microsoft.com/office/officeart/2008/layout/AlternatingHexagons"/>
    <dgm:cxn modelId="{F8C413D2-D424-4078-87B5-83BEB49E5B83}" type="presParOf" srcId="{23EF0C8B-A9A8-4A82-8878-6E6EE7FD31F8}" destId="{D467A422-1E92-4F9A-970A-B3006114C1F3}" srcOrd="1" destOrd="0" presId="urn:microsoft.com/office/officeart/2008/layout/AlternatingHexagons"/>
    <dgm:cxn modelId="{92DE9A2B-7062-499E-93AC-98C5E6FEFBDB}" type="presParOf" srcId="{23EF0C8B-A9A8-4A82-8878-6E6EE7FD31F8}" destId="{20E36D6A-F27C-4316-8AFF-8D3D9EB8A5E8}" srcOrd="2" destOrd="0" presId="urn:microsoft.com/office/officeart/2008/layout/AlternatingHexagons"/>
    <dgm:cxn modelId="{1BB1DD85-9183-42F7-98B5-678148342F58}" type="presParOf" srcId="{23EF0C8B-A9A8-4A82-8878-6E6EE7FD31F8}" destId="{FF19C2F4-62C4-45A3-AB9B-0F910F46EF44}" srcOrd="3" destOrd="0" presId="urn:microsoft.com/office/officeart/2008/layout/AlternatingHexagons"/>
    <dgm:cxn modelId="{0BEBCCB3-AD87-4695-B8F4-289A4B0D9005}" type="presParOf" srcId="{23EF0C8B-A9A8-4A82-8878-6E6EE7FD31F8}" destId="{3B8847C6-03CA-42EA-984E-92823D736FE5}" srcOrd="4" destOrd="0" presId="urn:microsoft.com/office/officeart/2008/layout/AlternatingHexagon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39735-6E20-446F-A664-C359AEF892D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D6DCF-433B-4EA4-89CD-F26F4E68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1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D6DCF-433B-4EA4-89CD-F26F4E68D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D6DCF-433B-4EA4-89CD-F26F4E68D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3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0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8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7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5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6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8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1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5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1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50" y="2209801"/>
            <a:ext cx="6273800" cy="43378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9308" y="1065505"/>
            <a:ext cx="5200650" cy="646321"/>
          </a:xfrm>
          <a:prstGeom prst="rect">
            <a:avLst/>
          </a:prstGeom>
          <a:solidFill>
            <a:schemeClr val="accent6"/>
          </a:solidFill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2816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2"/>
            <a:ext cx="51816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  একক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286002"/>
            <a:ext cx="6019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গ্রাম বাংলার কি কি ছবি ফুটে উঠেছে তা   বুঝিয়ে বল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581400"/>
            <a:ext cx="6019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96044"/>
            <a:ext cx="4800600" cy="707876"/>
          </a:xfrm>
          <a:prstGeom prst="rect">
            <a:avLst/>
          </a:prstGeom>
          <a:solidFill>
            <a:srgbClr val="92D050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জোড়ায় 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5901" y="2596477"/>
            <a:ext cx="7124701" cy="120031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এই বাংলায় কবি কি কি ভাবে ফিরে আসতে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653541" y="3647411"/>
            <a:ext cx="6972299" cy="29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5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4478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কবির বিভিন্ন কাব্য গ্রন্থ  সমুহ ব্যাখ্যা করো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32766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যেমন,রুপসী বাংলা,বনলতা সেন,বেলা কাল বেলা, মহাপৃথিবী ইত্যাদি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8450" y="609600"/>
            <a:ext cx="7016750" cy="5232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875" y="1333502"/>
            <a:ext cx="8089900" cy="138498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১।কবি জীবনানন্দ দাশ কত খ্রিঃ জন্ম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গ্র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করেছেন।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২।কবিতায় কবি কোন নদীর কথা বলেছেন।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0" y="3200400"/>
            <a:ext cx="70802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1" y="4185880"/>
            <a:ext cx="47244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720" y="5410200"/>
            <a:ext cx="6019800" cy="107721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বাংলার প্রতি কবির যে মমত্ববোধ জেগে ওঠেছে তা নিজের ভাষায় লেখ।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305801" cy="301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6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581400"/>
            <a:ext cx="6400800" cy="31547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        ধন্যবাদ</a:t>
            </a:r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75701"/>
            <a:ext cx="6172200" cy="267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4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228600"/>
            <a:ext cx="4457700" cy="70104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মোছাঃ পারভিনা খাতুন</a:t>
            </a:r>
          </a:p>
          <a:p>
            <a:pPr marL="0" indent="0" algn="ctr">
              <a:buNone/>
            </a:pPr>
            <a:r>
              <a:rPr lang="bn-IN" smtClean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IN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এম,এইচ,এ মাধ্যমিক বালিকা বিদ্যালয় </a:t>
            </a:r>
          </a:p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মোবাঃ০১৭৭৭-১৯৯০১৯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1" y="1524002"/>
            <a:ext cx="4343399" cy="685801"/>
          </a:xfrm>
          <a:ln>
            <a:solidFill>
              <a:schemeClr val="accent3"/>
            </a:solidFill>
          </a:ln>
        </p:spPr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/>
          </a:solidFill>
        </p:spPr>
        <p:txBody>
          <a:bodyPr/>
          <a:lstStyle/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শ্রেণিঃ৮ম</a:t>
            </a:r>
          </a:p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বিষয়ঃবাংলা ১ম পত্র</a:t>
            </a:r>
          </a:p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pPr marL="0" indent="0"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তারিখঃ ১১/০৩/২০২০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3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762003"/>
            <a:ext cx="5118100" cy="3248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000" y="762000"/>
            <a:ext cx="3509350" cy="281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35" y="3623584"/>
            <a:ext cx="3879850" cy="3082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4354286"/>
            <a:ext cx="5118100" cy="23513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85900" y="152795"/>
            <a:ext cx="7264400" cy="64632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ছবি  গুলো দেখে কী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বোঝতে পারছো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2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" y="259081"/>
            <a:ext cx="4656668" cy="3322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733800"/>
            <a:ext cx="4656667" cy="297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9081"/>
            <a:ext cx="4572000" cy="3322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022" y="3733800"/>
            <a:ext cx="457317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8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8250" y="685805"/>
            <a:ext cx="6381750" cy="1569650"/>
          </a:xfrm>
          <a:prstGeom prst="rect">
            <a:avLst/>
          </a:prstGeom>
          <a:solidFill>
            <a:srgbClr val="00B0F0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endParaRPr lang="bn-IN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আবার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আসিবো ফিরে</a:t>
            </a:r>
          </a:p>
          <a:p>
            <a:pPr algn="ctr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জীবনানন্দ দাশ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14600"/>
            <a:ext cx="7848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7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82000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667000"/>
            <a:ext cx="8915400" cy="3810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জীবননান্দ দাশ এর সংক্ষিপ্ত পরিচয় বলতে পারবে।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বাংলার রুপ বৈচিত্র ব্যাখ্যা করতে পারবে।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৩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দেশের প্রতি মমত্ববোধ ব্যাখ্যা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22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34899337"/>
              </p:ext>
            </p:extLst>
          </p:nvPr>
        </p:nvGraphicFramePr>
        <p:xfrm>
          <a:off x="438150" y="304800"/>
          <a:ext cx="878205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0" y="2057400"/>
            <a:ext cx="2393950" cy="2114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971800" y="152404"/>
            <a:ext cx="3352800" cy="769431"/>
          </a:xfrm>
          <a:prstGeom prst="rect">
            <a:avLst/>
          </a:prstGeom>
          <a:solidFill>
            <a:srgbClr val="FFC000"/>
          </a:solidFill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কবি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পরিচিত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7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6900" y="190504"/>
            <a:ext cx="2724150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কবিতাটি পাঠ করবো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249682"/>
            <a:ext cx="6553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আবার আসিব ফিরে </a:t>
            </a:r>
          </a:p>
          <a:p>
            <a:pPr algn="ctr"/>
            <a:r>
              <a:rPr lang="bn-IN" sz="2800" dirty="0" smtClean="0"/>
              <a:t>জীবনানন্দ দাশ </a:t>
            </a:r>
          </a:p>
          <a:p>
            <a:pPr algn="just"/>
            <a:endParaRPr lang="bn-IN" sz="2800" dirty="0" smtClean="0"/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আবার আসিব ফিরে ধান সিঁড়িটির তীরে- এই বাংলায় 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হয়তো মানুষ নয় –হয়তো শঙ্খচিল শালিকের বেশে।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হয়তো ভোরের কাক হয়ে এই কার্তিকের নবান্নের দেশে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কুয়াশার বুকে ভেসে একদিন আসিব এ কাঁঠাল ছায়ায়।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হয়তো বা হাঁস হবো-কিশোরীর ঘুঙুরে রহিব লাল পায়।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সারাদিন কেটে যাবে কলমির গন্ধ ভরা জলে ভেসে ভেসে,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আবার আসিব আমি বাংলায় নদী মাঠ খেত  ভালবেসে 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জলাঙ্গীর ঢেউয়ে ভেজা বাংলা এ করুণ ডাঙায় </a:t>
            </a:r>
            <a:r>
              <a:rPr lang="bn-IN" sz="2800" dirty="0" smtClean="0"/>
              <a:t>;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5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762002"/>
            <a:ext cx="5791200" cy="46165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1430" tIns="45715" rIns="91430" bIns="45715" rtlCol="0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bn-IN" sz="2400" dirty="0" smtClean="0"/>
              <a:t>কঠিন শব্দের অর্থ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15143" y="1829859"/>
            <a:ext cx="7759700" cy="156965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ঘু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ঙুর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নুপুর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নীড়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বাসা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ধবল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ডিঙা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                   ডিঙা= ছোট নৌকা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        সুদর্শন=এক ধরনের গুবরে পোকা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43" y="3124200"/>
            <a:ext cx="719545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4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271</Words>
  <Application>Microsoft Office PowerPoint</Application>
  <PresentationFormat>A4 Paper (210x297 mm)</PresentationFormat>
  <Paragraphs>54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শিখনফলঃ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MHA</dc:creator>
  <cp:lastModifiedBy>MHA</cp:lastModifiedBy>
  <cp:revision>74</cp:revision>
  <dcterms:created xsi:type="dcterms:W3CDTF">2006-08-16T00:00:00Z</dcterms:created>
  <dcterms:modified xsi:type="dcterms:W3CDTF">2020-03-19T03:26:36Z</dcterms:modified>
</cp:coreProperties>
</file>