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5" r:id="rId3"/>
    <p:sldId id="260" r:id="rId4"/>
    <p:sldId id="258" r:id="rId5"/>
    <p:sldId id="257" r:id="rId6"/>
    <p:sldId id="262" r:id="rId7"/>
    <p:sldId id="263" r:id="rId8"/>
    <p:sldId id="265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1" d="100"/>
          <a:sy n="51" d="100"/>
        </p:scale>
        <p:origin x="-191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0749B-0F99-4C7B-A907-D106A10E6756}" type="doc">
      <dgm:prSet loTypeId="urn:microsoft.com/office/officeart/2011/layout/HexagonRadial" loCatId="cycle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461BB81A-5A64-4EC3-B152-0889F8346EF5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 ও যোগাযোগ প্রযুক্তি সংশ্লিষ্ট যন্ত্রপাতি 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CFECA67-D964-4D83-AA6E-940F1D62A152}" type="parTrans" cxnId="{2D6DAA47-E4A5-4364-B43B-C8346D81BDD1}">
      <dgm:prSet/>
      <dgm:spPr/>
      <dgm:t>
        <a:bodyPr/>
        <a:lstStyle/>
        <a:p>
          <a:endParaRPr lang="en-US"/>
        </a:p>
      </dgm:t>
    </dgm:pt>
    <dgm:pt modelId="{7EF7D611-4620-4C15-BBCE-3738A150208C}" type="sibTrans" cxnId="{2D6DAA47-E4A5-4364-B43B-C8346D81BDD1}">
      <dgm:prSet/>
      <dgm:spPr/>
      <dgm:t>
        <a:bodyPr/>
        <a:lstStyle/>
        <a:p>
          <a:endParaRPr lang="en-US"/>
        </a:p>
      </dgm:t>
    </dgm:pt>
    <dgm:pt modelId="{FB71B706-2741-4A8A-A3D6-4E3F8B564AF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A8532CF-5762-47D6-B9B3-40F847B8A9C1}" type="parTrans" cxnId="{35F391BB-07DC-4484-B243-C5A5B0B35D15}">
      <dgm:prSet/>
      <dgm:spPr/>
      <dgm:t>
        <a:bodyPr/>
        <a:lstStyle/>
        <a:p>
          <a:endParaRPr lang="en-US"/>
        </a:p>
      </dgm:t>
    </dgm:pt>
    <dgm:pt modelId="{1E6E7578-3BA0-475A-B58E-1D2A3D099990}" type="sibTrans" cxnId="{35F391BB-07DC-4484-B243-C5A5B0B35D15}">
      <dgm:prSet/>
      <dgm:spPr/>
      <dgm:t>
        <a:bodyPr/>
        <a:lstStyle/>
        <a:p>
          <a:endParaRPr lang="en-US"/>
        </a:p>
      </dgm:t>
    </dgm:pt>
    <dgm:pt modelId="{E98BFFB5-35BF-41AE-9D32-87C831F88F3E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মোবাইল ফোন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DF511E4-A4FA-4A1E-8104-7D586DAE1B82}" type="parTrans" cxnId="{95566D3C-4E3D-45EC-9C64-6B8E23976E1E}">
      <dgm:prSet/>
      <dgm:spPr/>
      <dgm:t>
        <a:bodyPr/>
        <a:lstStyle/>
        <a:p>
          <a:endParaRPr lang="en-US"/>
        </a:p>
      </dgm:t>
    </dgm:pt>
    <dgm:pt modelId="{C53E5DF3-2088-4EF4-B729-B051ECD5CC4F}" type="sibTrans" cxnId="{95566D3C-4E3D-45EC-9C64-6B8E23976E1E}">
      <dgm:prSet/>
      <dgm:spPr/>
      <dgm:t>
        <a:bodyPr/>
        <a:lstStyle/>
        <a:p>
          <a:endParaRPr lang="en-US"/>
        </a:p>
      </dgm:t>
    </dgm:pt>
    <dgm:pt modelId="{94ED9630-9AE6-4341-B263-2ED866BFEDB6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ইন্টারনেট মোডেম</a:t>
          </a:r>
        </a:p>
      </dgm:t>
    </dgm:pt>
    <dgm:pt modelId="{8476287A-81A9-4331-BA9E-8563B9A47755}" type="parTrans" cxnId="{5B27CF35-E93C-454A-9AA6-08BCF2098058}">
      <dgm:prSet/>
      <dgm:spPr/>
      <dgm:t>
        <a:bodyPr/>
        <a:lstStyle/>
        <a:p>
          <a:endParaRPr lang="en-US"/>
        </a:p>
      </dgm:t>
    </dgm:pt>
    <dgm:pt modelId="{25B37CB5-526A-4CC1-89B1-8233476EB9DC}" type="sibTrans" cxnId="{5B27CF35-E93C-454A-9AA6-08BCF2098058}">
      <dgm:prSet/>
      <dgm:spPr/>
      <dgm:t>
        <a:bodyPr/>
        <a:lstStyle/>
        <a:p>
          <a:endParaRPr lang="en-US"/>
        </a:p>
      </dgm:t>
    </dgm:pt>
    <dgm:pt modelId="{7B84A88E-E166-4641-BCBB-5D988308B45B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স্যাটেলাইট বা কৃত্রিম উপগ্রহ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FE465D-CCA1-45EC-8D6E-B8722CC64E9E}" type="parTrans" cxnId="{855E5D0A-2B1E-4775-8082-D30E0B47911B}">
      <dgm:prSet/>
      <dgm:spPr/>
      <dgm:t>
        <a:bodyPr/>
        <a:lstStyle/>
        <a:p>
          <a:endParaRPr lang="en-US"/>
        </a:p>
      </dgm:t>
    </dgm:pt>
    <dgm:pt modelId="{5F7D4547-DBA0-4F73-AAA9-149DFCB4D9F5}" type="sibTrans" cxnId="{855E5D0A-2B1E-4775-8082-D30E0B47911B}">
      <dgm:prSet/>
      <dgm:spPr/>
      <dgm:t>
        <a:bodyPr/>
        <a:lstStyle/>
        <a:p>
          <a:endParaRPr lang="en-US"/>
        </a:p>
      </dgm:t>
    </dgm:pt>
    <dgm:pt modelId="{43441946-19D3-4111-B7EB-0120D76FAB67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টেলিভিশন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20C803B-F204-4C19-80D4-CDA586F5C368}" type="parTrans" cxnId="{11F21C70-8A1C-4F16-B293-7917A5DCF9E6}">
      <dgm:prSet/>
      <dgm:spPr/>
      <dgm:t>
        <a:bodyPr/>
        <a:lstStyle/>
        <a:p>
          <a:endParaRPr lang="en-US"/>
        </a:p>
      </dgm:t>
    </dgm:pt>
    <dgm:pt modelId="{2F235416-392B-4340-8A8C-C05C25D555D0}" type="sibTrans" cxnId="{11F21C70-8A1C-4F16-B293-7917A5DCF9E6}">
      <dgm:prSet/>
      <dgm:spPr/>
      <dgm:t>
        <a:bodyPr/>
        <a:lstStyle/>
        <a:p>
          <a:endParaRPr lang="en-US"/>
        </a:p>
      </dgm:t>
    </dgm:pt>
    <dgm:pt modelId="{1E59CC78-4451-4FAA-BF32-0076E25F03D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রেডিও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341214-5074-4C3F-9029-186BEF14CFC0}" type="sibTrans" cxnId="{A3C5457D-65DC-4DCF-9B0B-90020F0C65F2}">
      <dgm:prSet/>
      <dgm:spPr/>
      <dgm:t>
        <a:bodyPr/>
        <a:lstStyle/>
        <a:p>
          <a:endParaRPr lang="en-US"/>
        </a:p>
      </dgm:t>
    </dgm:pt>
    <dgm:pt modelId="{3284379C-9D8E-4EF4-8D0A-550826EA6DC6}" type="parTrans" cxnId="{A3C5457D-65DC-4DCF-9B0B-90020F0C65F2}">
      <dgm:prSet/>
      <dgm:spPr/>
      <dgm:t>
        <a:bodyPr/>
        <a:lstStyle/>
        <a:p>
          <a:endParaRPr lang="en-US"/>
        </a:p>
      </dgm:t>
    </dgm:pt>
    <dgm:pt modelId="{5F5B5B99-E871-4A99-9673-E2CE23AB290D}" type="pres">
      <dgm:prSet presAssocID="{0330749B-0F99-4C7B-A907-D106A10E675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9B50F5-74C9-4578-A3CE-0BB2549429CD}" type="pres">
      <dgm:prSet presAssocID="{461BB81A-5A64-4EC3-B152-0889F8346EF5}" presName="Parent" presStyleLbl="node0" presStyleIdx="0" presStyleCnt="1" custLinFactNeighborX="12" custLinFactNeighborY="-129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A5FD34A-123C-431C-A64A-0831D8DA2D05}" type="pres">
      <dgm:prSet presAssocID="{FB71B706-2741-4A8A-A3D6-4E3F8B564AF6}" presName="Accent1" presStyleCnt="0"/>
      <dgm:spPr/>
    </dgm:pt>
    <dgm:pt modelId="{A82309A0-EAA2-4D0A-8A32-246029CD024A}" type="pres">
      <dgm:prSet presAssocID="{FB71B706-2741-4A8A-A3D6-4E3F8B564AF6}" presName="Accent" presStyleLbl="bgShp" presStyleIdx="0" presStyleCnt="6"/>
      <dgm:spPr/>
    </dgm:pt>
    <dgm:pt modelId="{DF9208D5-8339-4198-A4CB-058F8FFE7D46}" type="pres">
      <dgm:prSet presAssocID="{FB71B706-2741-4A8A-A3D6-4E3F8B564AF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753E8-9588-4A84-9795-0983E00D1279}" type="pres">
      <dgm:prSet presAssocID="{E98BFFB5-35BF-41AE-9D32-87C831F88F3E}" presName="Accent2" presStyleCnt="0"/>
      <dgm:spPr/>
    </dgm:pt>
    <dgm:pt modelId="{23FFF6CB-6017-4230-80C7-4AAFB5DAC70F}" type="pres">
      <dgm:prSet presAssocID="{E98BFFB5-35BF-41AE-9D32-87C831F88F3E}" presName="Accent" presStyleLbl="bgShp" presStyleIdx="1" presStyleCnt="6"/>
      <dgm:spPr/>
    </dgm:pt>
    <dgm:pt modelId="{F3CED122-0EF2-4851-BA4B-67E4F9E95FFE}" type="pres">
      <dgm:prSet presAssocID="{E98BFFB5-35BF-41AE-9D32-87C831F88F3E}" presName="Child2" presStyleLbl="node1" presStyleIdx="1" presStyleCnt="6" custLinFactNeighborX="3061" custLinFactNeighborY="-1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0D0AB-E63B-481A-AB92-ED6D2AA8BA9C}" type="pres">
      <dgm:prSet presAssocID="{94ED9630-9AE6-4341-B263-2ED866BFEDB6}" presName="Accent3" presStyleCnt="0"/>
      <dgm:spPr/>
    </dgm:pt>
    <dgm:pt modelId="{DF561ABC-D3A2-4E93-86F6-BFDD82B96272}" type="pres">
      <dgm:prSet presAssocID="{94ED9630-9AE6-4341-B263-2ED866BFEDB6}" presName="Accent" presStyleLbl="bgShp" presStyleIdx="2" presStyleCnt="6"/>
      <dgm:spPr/>
    </dgm:pt>
    <dgm:pt modelId="{C4C0FEEC-54CB-4A74-A229-7961B8524C14}" type="pres">
      <dgm:prSet presAssocID="{94ED9630-9AE6-4341-B263-2ED866BFEDB6}" presName="Child3" presStyleLbl="node1" presStyleIdx="2" presStyleCnt="6" custLinFactNeighborX="272" custLinFactNeighborY="2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3AE23-1866-48FE-B51D-06B1E5A2BDAB}" type="pres">
      <dgm:prSet presAssocID="{7B84A88E-E166-4641-BCBB-5D988308B45B}" presName="Accent4" presStyleCnt="0"/>
      <dgm:spPr/>
    </dgm:pt>
    <dgm:pt modelId="{49BC803C-3D9C-4985-84C5-ABA53A0D21FB}" type="pres">
      <dgm:prSet presAssocID="{7B84A88E-E166-4641-BCBB-5D988308B45B}" presName="Accent" presStyleLbl="bgShp" presStyleIdx="3" presStyleCnt="6"/>
      <dgm:spPr/>
    </dgm:pt>
    <dgm:pt modelId="{9D86D3CE-24CA-422C-B4AF-3055A45BDB73}" type="pres">
      <dgm:prSet presAssocID="{7B84A88E-E166-4641-BCBB-5D988308B45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CFBFC-D6F9-4DDD-9DED-B6B17481C674}" type="pres">
      <dgm:prSet presAssocID="{43441946-19D3-4111-B7EB-0120D76FAB67}" presName="Accent5" presStyleCnt="0"/>
      <dgm:spPr/>
    </dgm:pt>
    <dgm:pt modelId="{34D6A05B-F4F3-4E27-8F4F-CE6B7B04F17F}" type="pres">
      <dgm:prSet presAssocID="{43441946-19D3-4111-B7EB-0120D76FAB67}" presName="Accent" presStyleLbl="bgShp" presStyleIdx="4" presStyleCnt="6"/>
      <dgm:spPr/>
    </dgm:pt>
    <dgm:pt modelId="{5EE37F5E-4C6C-4C68-B57F-C1A97BAAD304}" type="pres">
      <dgm:prSet presAssocID="{43441946-19D3-4111-B7EB-0120D76FAB6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7AB7A-BC23-4002-9E08-87ECC49885BA}" type="pres">
      <dgm:prSet presAssocID="{1E59CC78-4451-4FAA-BF32-0076E25F03DE}" presName="Accent6" presStyleCnt="0"/>
      <dgm:spPr/>
    </dgm:pt>
    <dgm:pt modelId="{68F681D6-A38D-4778-9527-57855BFB0110}" type="pres">
      <dgm:prSet presAssocID="{1E59CC78-4451-4FAA-BF32-0076E25F03DE}" presName="Accent" presStyleLbl="bgShp" presStyleIdx="5" presStyleCnt="6"/>
      <dgm:spPr/>
    </dgm:pt>
    <dgm:pt modelId="{42408DF1-D1B0-47C0-A584-79C1A0AD75B3}" type="pres">
      <dgm:prSet presAssocID="{1E59CC78-4451-4FAA-BF32-0076E25F03D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08A33B-54BE-497A-8483-B8B121A91636}" type="presOf" srcId="{E98BFFB5-35BF-41AE-9D32-87C831F88F3E}" destId="{F3CED122-0EF2-4851-BA4B-67E4F9E95FFE}" srcOrd="0" destOrd="0" presId="urn:microsoft.com/office/officeart/2011/layout/HexagonRadial"/>
    <dgm:cxn modelId="{2E668BF5-4216-438B-8F3E-8162DB0CEA76}" type="presOf" srcId="{461BB81A-5A64-4EC3-B152-0889F8346EF5}" destId="{489B50F5-74C9-4578-A3CE-0BB2549429CD}" srcOrd="0" destOrd="0" presId="urn:microsoft.com/office/officeart/2011/layout/HexagonRadial"/>
    <dgm:cxn modelId="{5B27CF35-E93C-454A-9AA6-08BCF2098058}" srcId="{461BB81A-5A64-4EC3-B152-0889F8346EF5}" destId="{94ED9630-9AE6-4341-B263-2ED866BFEDB6}" srcOrd="2" destOrd="0" parTransId="{8476287A-81A9-4331-BA9E-8563B9A47755}" sibTransId="{25B37CB5-526A-4CC1-89B1-8233476EB9DC}"/>
    <dgm:cxn modelId="{35F391BB-07DC-4484-B243-C5A5B0B35D15}" srcId="{461BB81A-5A64-4EC3-B152-0889F8346EF5}" destId="{FB71B706-2741-4A8A-A3D6-4E3F8B564AF6}" srcOrd="0" destOrd="0" parTransId="{FA8532CF-5762-47D6-B9B3-40F847B8A9C1}" sibTransId="{1E6E7578-3BA0-475A-B58E-1D2A3D099990}"/>
    <dgm:cxn modelId="{2D6DAA47-E4A5-4364-B43B-C8346D81BDD1}" srcId="{0330749B-0F99-4C7B-A907-D106A10E6756}" destId="{461BB81A-5A64-4EC3-B152-0889F8346EF5}" srcOrd="0" destOrd="0" parTransId="{2CFECA67-D964-4D83-AA6E-940F1D62A152}" sibTransId="{7EF7D611-4620-4C15-BBCE-3738A150208C}"/>
    <dgm:cxn modelId="{071A2E1A-FFB8-4927-BB31-3DCB2595EAD6}" type="presOf" srcId="{7B84A88E-E166-4641-BCBB-5D988308B45B}" destId="{9D86D3CE-24CA-422C-B4AF-3055A45BDB73}" srcOrd="0" destOrd="0" presId="urn:microsoft.com/office/officeart/2011/layout/HexagonRadial"/>
    <dgm:cxn modelId="{95566D3C-4E3D-45EC-9C64-6B8E23976E1E}" srcId="{461BB81A-5A64-4EC3-B152-0889F8346EF5}" destId="{E98BFFB5-35BF-41AE-9D32-87C831F88F3E}" srcOrd="1" destOrd="0" parTransId="{6DF511E4-A4FA-4A1E-8104-7D586DAE1B82}" sibTransId="{C53E5DF3-2088-4EF4-B729-B051ECD5CC4F}"/>
    <dgm:cxn modelId="{11F21C70-8A1C-4F16-B293-7917A5DCF9E6}" srcId="{461BB81A-5A64-4EC3-B152-0889F8346EF5}" destId="{43441946-19D3-4111-B7EB-0120D76FAB67}" srcOrd="4" destOrd="0" parTransId="{320C803B-F204-4C19-80D4-CDA586F5C368}" sibTransId="{2F235416-392B-4340-8A8C-C05C25D555D0}"/>
    <dgm:cxn modelId="{585C9716-9AC0-4860-9D35-DD9D37CFC877}" type="presOf" srcId="{43441946-19D3-4111-B7EB-0120D76FAB67}" destId="{5EE37F5E-4C6C-4C68-B57F-C1A97BAAD304}" srcOrd="0" destOrd="0" presId="urn:microsoft.com/office/officeart/2011/layout/HexagonRadial"/>
    <dgm:cxn modelId="{3CC2FA69-97A0-4F83-BA47-643A4E0BD4A7}" type="presOf" srcId="{94ED9630-9AE6-4341-B263-2ED866BFEDB6}" destId="{C4C0FEEC-54CB-4A74-A229-7961B8524C14}" srcOrd="0" destOrd="0" presId="urn:microsoft.com/office/officeart/2011/layout/HexagonRadial"/>
    <dgm:cxn modelId="{202D49FC-934F-43F0-9197-83CD63A32400}" type="presOf" srcId="{0330749B-0F99-4C7B-A907-D106A10E6756}" destId="{5F5B5B99-E871-4A99-9673-E2CE23AB290D}" srcOrd="0" destOrd="0" presId="urn:microsoft.com/office/officeart/2011/layout/HexagonRadial"/>
    <dgm:cxn modelId="{A3C5457D-65DC-4DCF-9B0B-90020F0C65F2}" srcId="{461BB81A-5A64-4EC3-B152-0889F8346EF5}" destId="{1E59CC78-4451-4FAA-BF32-0076E25F03DE}" srcOrd="5" destOrd="0" parTransId="{3284379C-9D8E-4EF4-8D0A-550826EA6DC6}" sibTransId="{28341214-5074-4C3F-9029-186BEF14CFC0}"/>
    <dgm:cxn modelId="{6DF512DC-FE14-4FCA-ADC8-9BCC743DAE52}" type="presOf" srcId="{1E59CC78-4451-4FAA-BF32-0076E25F03DE}" destId="{42408DF1-D1B0-47C0-A584-79C1A0AD75B3}" srcOrd="0" destOrd="0" presId="urn:microsoft.com/office/officeart/2011/layout/HexagonRadial"/>
    <dgm:cxn modelId="{855E5D0A-2B1E-4775-8082-D30E0B47911B}" srcId="{461BB81A-5A64-4EC3-B152-0889F8346EF5}" destId="{7B84A88E-E166-4641-BCBB-5D988308B45B}" srcOrd="3" destOrd="0" parTransId="{93FE465D-CCA1-45EC-8D6E-B8722CC64E9E}" sibTransId="{5F7D4547-DBA0-4F73-AAA9-149DFCB4D9F5}"/>
    <dgm:cxn modelId="{42C6BE73-B469-434A-A9B9-9E6584AFEA89}" type="presOf" srcId="{FB71B706-2741-4A8A-A3D6-4E3F8B564AF6}" destId="{DF9208D5-8339-4198-A4CB-058F8FFE7D46}" srcOrd="0" destOrd="0" presId="urn:microsoft.com/office/officeart/2011/layout/HexagonRadial"/>
    <dgm:cxn modelId="{07C3A8CC-6475-4F74-8813-A97F2220828E}" type="presParOf" srcId="{5F5B5B99-E871-4A99-9673-E2CE23AB290D}" destId="{489B50F5-74C9-4578-A3CE-0BB2549429CD}" srcOrd="0" destOrd="0" presId="urn:microsoft.com/office/officeart/2011/layout/HexagonRadial"/>
    <dgm:cxn modelId="{6B18D304-E1EC-4A06-8458-961C90153BCA}" type="presParOf" srcId="{5F5B5B99-E871-4A99-9673-E2CE23AB290D}" destId="{8A5FD34A-123C-431C-A64A-0831D8DA2D05}" srcOrd="1" destOrd="0" presId="urn:microsoft.com/office/officeart/2011/layout/HexagonRadial"/>
    <dgm:cxn modelId="{49145472-300C-45A1-BD6D-2730FB91C5C9}" type="presParOf" srcId="{8A5FD34A-123C-431C-A64A-0831D8DA2D05}" destId="{A82309A0-EAA2-4D0A-8A32-246029CD024A}" srcOrd="0" destOrd="0" presId="urn:microsoft.com/office/officeart/2011/layout/HexagonRadial"/>
    <dgm:cxn modelId="{DAB5E77E-6B48-4131-A96B-30E1C4C808D3}" type="presParOf" srcId="{5F5B5B99-E871-4A99-9673-E2CE23AB290D}" destId="{DF9208D5-8339-4198-A4CB-058F8FFE7D46}" srcOrd="2" destOrd="0" presId="urn:microsoft.com/office/officeart/2011/layout/HexagonRadial"/>
    <dgm:cxn modelId="{4BC59A7B-C80C-4A34-A158-FDE2EDBF9E0B}" type="presParOf" srcId="{5F5B5B99-E871-4A99-9673-E2CE23AB290D}" destId="{4C2753E8-9588-4A84-9795-0983E00D1279}" srcOrd="3" destOrd="0" presId="urn:microsoft.com/office/officeart/2011/layout/HexagonRadial"/>
    <dgm:cxn modelId="{975341CB-F682-4F0C-BA89-2E988D492442}" type="presParOf" srcId="{4C2753E8-9588-4A84-9795-0983E00D1279}" destId="{23FFF6CB-6017-4230-80C7-4AAFB5DAC70F}" srcOrd="0" destOrd="0" presId="urn:microsoft.com/office/officeart/2011/layout/HexagonRadial"/>
    <dgm:cxn modelId="{9D3BF75E-FB71-4538-B00F-DB7A9DF0A1D7}" type="presParOf" srcId="{5F5B5B99-E871-4A99-9673-E2CE23AB290D}" destId="{F3CED122-0EF2-4851-BA4B-67E4F9E95FFE}" srcOrd="4" destOrd="0" presId="urn:microsoft.com/office/officeart/2011/layout/HexagonRadial"/>
    <dgm:cxn modelId="{509ED932-B348-4717-9152-513704E41A44}" type="presParOf" srcId="{5F5B5B99-E871-4A99-9673-E2CE23AB290D}" destId="{5220D0AB-E63B-481A-AB92-ED6D2AA8BA9C}" srcOrd="5" destOrd="0" presId="urn:microsoft.com/office/officeart/2011/layout/HexagonRadial"/>
    <dgm:cxn modelId="{97568C82-7BF5-4913-835C-34643268340D}" type="presParOf" srcId="{5220D0AB-E63B-481A-AB92-ED6D2AA8BA9C}" destId="{DF561ABC-D3A2-4E93-86F6-BFDD82B96272}" srcOrd="0" destOrd="0" presId="urn:microsoft.com/office/officeart/2011/layout/HexagonRadial"/>
    <dgm:cxn modelId="{7E8E7384-049B-46AD-848A-6EF4507AD784}" type="presParOf" srcId="{5F5B5B99-E871-4A99-9673-E2CE23AB290D}" destId="{C4C0FEEC-54CB-4A74-A229-7961B8524C14}" srcOrd="6" destOrd="0" presId="urn:microsoft.com/office/officeart/2011/layout/HexagonRadial"/>
    <dgm:cxn modelId="{3BEA3404-4734-42A0-9A80-7EF8F8678B43}" type="presParOf" srcId="{5F5B5B99-E871-4A99-9673-E2CE23AB290D}" destId="{E003AE23-1866-48FE-B51D-06B1E5A2BDAB}" srcOrd="7" destOrd="0" presId="urn:microsoft.com/office/officeart/2011/layout/HexagonRadial"/>
    <dgm:cxn modelId="{A64A0442-302D-4F2B-BEF8-DC6D6A891CDC}" type="presParOf" srcId="{E003AE23-1866-48FE-B51D-06B1E5A2BDAB}" destId="{49BC803C-3D9C-4985-84C5-ABA53A0D21FB}" srcOrd="0" destOrd="0" presId="urn:microsoft.com/office/officeart/2011/layout/HexagonRadial"/>
    <dgm:cxn modelId="{C8953287-64EF-4669-931F-60FF81931254}" type="presParOf" srcId="{5F5B5B99-E871-4A99-9673-E2CE23AB290D}" destId="{9D86D3CE-24CA-422C-B4AF-3055A45BDB73}" srcOrd="8" destOrd="0" presId="urn:microsoft.com/office/officeart/2011/layout/HexagonRadial"/>
    <dgm:cxn modelId="{EEE3A9D4-2943-41CA-A28D-15D620FBB3EA}" type="presParOf" srcId="{5F5B5B99-E871-4A99-9673-E2CE23AB290D}" destId="{560CFBFC-D6F9-4DDD-9DED-B6B17481C674}" srcOrd="9" destOrd="0" presId="urn:microsoft.com/office/officeart/2011/layout/HexagonRadial"/>
    <dgm:cxn modelId="{26D756FC-8D6E-4A5C-801A-A99E6D851375}" type="presParOf" srcId="{560CFBFC-D6F9-4DDD-9DED-B6B17481C674}" destId="{34D6A05B-F4F3-4E27-8F4F-CE6B7B04F17F}" srcOrd="0" destOrd="0" presId="urn:microsoft.com/office/officeart/2011/layout/HexagonRadial"/>
    <dgm:cxn modelId="{2CBF88F3-501C-44BE-86D7-B77D669930BF}" type="presParOf" srcId="{5F5B5B99-E871-4A99-9673-E2CE23AB290D}" destId="{5EE37F5E-4C6C-4C68-B57F-C1A97BAAD304}" srcOrd="10" destOrd="0" presId="urn:microsoft.com/office/officeart/2011/layout/HexagonRadial"/>
    <dgm:cxn modelId="{EAD664FA-0F6F-4302-AA36-1F51A9EFC0E2}" type="presParOf" srcId="{5F5B5B99-E871-4A99-9673-E2CE23AB290D}" destId="{4397AB7A-BC23-4002-9E08-87ECC49885BA}" srcOrd="11" destOrd="0" presId="urn:microsoft.com/office/officeart/2011/layout/HexagonRadial"/>
    <dgm:cxn modelId="{CCA188BD-F4D2-4336-8C2D-8FB17AFCDDB2}" type="presParOf" srcId="{4397AB7A-BC23-4002-9E08-87ECC49885BA}" destId="{68F681D6-A38D-4778-9527-57855BFB0110}" srcOrd="0" destOrd="0" presId="urn:microsoft.com/office/officeart/2011/layout/HexagonRadial"/>
    <dgm:cxn modelId="{E4F854EE-CDE4-470F-9445-88E6F4325B83}" type="presParOf" srcId="{5F5B5B99-E871-4A99-9673-E2CE23AB290D}" destId="{42408DF1-D1B0-47C0-A584-79C1A0AD75B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B50F5-74C9-4578-A3CE-0BB2549429CD}">
      <dsp:nvSpPr>
        <dsp:cNvPr id="0" name=""/>
        <dsp:cNvSpPr/>
      </dsp:nvSpPr>
      <dsp:spPr>
        <a:xfrm>
          <a:off x="2496602" y="1623569"/>
          <a:ext cx="2093411" cy="18108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 ও যোগাযোগ প্রযুক্তি সংশ্লিষ্ট যন্ত্রপাতি 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43510" y="1923658"/>
        <a:ext cx="1399595" cy="1210707"/>
      </dsp:txXfrm>
    </dsp:sp>
    <dsp:sp modelId="{23FFF6CB-6017-4230-80C7-4AAFB5DAC70F}">
      <dsp:nvSpPr>
        <dsp:cNvPr id="0" name=""/>
        <dsp:cNvSpPr/>
      </dsp:nvSpPr>
      <dsp:spPr>
        <a:xfrm>
          <a:off x="3807228" y="780615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F9208D5-8339-4198-A4CB-058F8FFE7D46}">
      <dsp:nvSpPr>
        <dsp:cNvPr id="0" name=""/>
        <dsp:cNvSpPr/>
      </dsp:nvSpPr>
      <dsp:spPr>
        <a:xfrm>
          <a:off x="2689184" y="0"/>
          <a:ext cx="1715535" cy="148413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73485" y="245953"/>
        <a:ext cx="1146933" cy="992233"/>
      </dsp:txXfrm>
    </dsp:sp>
    <dsp:sp modelId="{DF561ABC-D3A2-4E93-86F6-BFDD82B96272}">
      <dsp:nvSpPr>
        <dsp:cNvPr id="0" name=""/>
        <dsp:cNvSpPr/>
      </dsp:nvSpPr>
      <dsp:spPr>
        <a:xfrm>
          <a:off x="4729030" y="2052881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CED122-0EF2-4851-BA4B-67E4F9E95FFE}">
      <dsp:nvSpPr>
        <dsp:cNvPr id="0" name=""/>
        <dsp:cNvSpPr/>
      </dsp:nvSpPr>
      <dsp:spPr>
        <a:xfrm>
          <a:off x="4315042" y="890479"/>
          <a:ext cx="1715535" cy="1484139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মোবাইল ফোন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99343" y="1136432"/>
        <a:ext cx="1146933" cy="992233"/>
      </dsp:txXfrm>
    </dsp:sp>
    <dsp:sp modelId="{49BC803C-3D9C-4985-84C5-ABA53A0D21FB}">
      <dsp:nvSpPr>
        <dsp:cNvPr id="0" name=""/>
        <dsp:cNvSpPr/>
      </dsp:nvSpPr>
      <dsp:spPr>
        <a:xfrm>
          <a:off x="4088687" y="3489030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C0FEEC-54CB-4A74-A229-7961B8524C14}">
      <dsp:nvSpPr>
        <dsp:cNvPr id="0" name=""/>
        <dsp:cNvSpPr/>
      </dsp:nvSpPr>
      <dsp:spPr>
        <a:xfrm>
          <a:off x="4267195" y="2743205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87564"/>
                <a:satOff val="-572"/>
                <a:lumOff val="982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87564"/>
                <a:satOff val="-572"/>
                <a:lumOff val="982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87564"/>
                <a:satOff val="-572"/>
                <a:lumOff val="98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ইন্টারনেট মোডেম</a:t>
          </a:r>
        </a:p>
      </dsp:txBody>
      <dsp:txXfrm>
        <a:off x="4551496" y="2989158"/>
        <a:ext cx="1146933" cy="992233"/>
      </dsp:txXfrm>
    </dsp:sp>
    <dsp:sp modelId="{34D6A05B-F4F3-4E27-8F4F-CE6B7B04F17F}">
      <dsp:nvSpPr>
        <dsp:cNvPr id="0" name=""/>
        <dsp:cNvSpPr/>
      </dsp:nvSpPr>
      <dsp:spPr>
        <a:xfrm>
          <a:off x="2500246" y="3638108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D86D3CE-24CA-422C-B4AF-3055A45BDB73}">
      <dsp:nvSpPr>
        <dsp:cNvPr id="0" name=""/>
        <dsp:cNvSpPr/>
      </dsp:nvSpPr>
      <dsp:spPr>
        <a:xfrm>
          <a:off x="2689184" y="3621260"/>
          <a:ext cx="1715535" cy="1484139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স্যাটেলাইট বা কৃত্রিম উপগ্রহ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73485" y="3867213"/>
        <a:ext cx="1146933" cy="992233"/>
      </dsp:txXfrm>
    </dsp:sp>
    <dsp:sp modelId="{68F681D6-A38D-4778-9527-57855BFB0110}">
      <dsp:nvSpPr>
        <dsp:cNvPr id="0" name=""/>
        <dsp:cNvSpPr/>
      </dsp:nvSpPr>
      <dsp:spPr>
        <a:xfrm>
          <a:off x="1563348" y="2366352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EE37F5E-4C6C-4C68-B57F-C1A97BAAD304}">
      <dsp:nvSpPr>
        <dsp:cNvPr id="0" name=""/>
        <dsp:cNvSpPr/>
      </dsp:nvSpPr>
      <dsp:spPr>
        <a:xfrm>
          <a:off x="1108534" y="2708414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175127"/>
                <a:satOff val="-1145"/>
                <a:lumOff val="19643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75127"/>
                <a:satOff val="-1145"/>
                <a:lumOff val="19643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75127"/>
                <a:satOff val="-1145"/>
                <a:lumOff val="196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টেলিভিশন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92835" y="2954367"/>
        <a:ext cx="1146933" cy="992233"/>
      </dsp:txXfrm>
    </dsp:sp>
    <dsp:sp modelId="{42408DF1-D1B0-47C0-A584-79C1A0AD75B3}">
      <dsp:nvSpPr>
        <dsp:cNvPr id="0" name=""/>
        <dsp:cNvSpPr/>
      </dsp:nvSpPr>
      <dsp:spPr>
        <a:xfrm>
          <a:off x="1108534" y="910803"/>
          <a:ext cx="1715535" cy="148413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রেডিও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92835" y="1156756"/>
        <a:ext cx="1146933" cy="99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1DEBF-358F-4AC0-82F7-88669E66F5F7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0C41A-FF5F-41B2-9092-44CA95A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7040E-5FF7-4FBE-B19E-B24447BD2D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C41A-FF5F-41B2-9092-44CA95ADFB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C41A-FF5F-41B2-9092-44CA95ADFB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5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9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2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0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0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2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7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1269-8BD0-4AD8-A4DE-37725B3EA153}" type="datetimeFigureOut">
              <a:rPr lang="en-US" smtClean="0"/>
              <a:pPr/>
              <a:t>19-Mar-20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4AA7-3098-4B6A-8A31-1273966E8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5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92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3434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733800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52800"/>
            <a:ext cx="5029200" cy="3409950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609600" y="3886200"/>
            <a:ext cx="2971800" cy="1409700"/>
          </a:xfrm>
          <a:prstGeom prst="upArrowCallou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9105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 rot="10800000">
            <a:off x="5143500" y="1752600"/>
            <a:ext cx="2971800" cy="1409700"/>
          </a:xfrm>
          <a:prstGeom prst="upArrowCallou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3500" y="1905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2133599" y="257175"/>
            <a:ext cx="4724401" cy="6096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8800" y="30036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6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1395880"/>
              </p:ext>
            </p:extLst>
          </p:nvPr>
        </p:nvGraphicFramePr>
        <p:xfrm>
          <a:off x="1143000" y="838200"/>
          <a:ext cx="7086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6096000"/>
            <a:ext cx="698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75188"/>
            <a:ext cx="11430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1204"/>
            <a:ext cx="850900" cy="730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35" y="4351338"/>
            <a:ext cx="1404363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r="29636"/>
          <a:stretch/>
        </p:blipFill>
        <p:spPr>
          <a:xfrm>
            <a:off x="7282436" y="1905000"/>
            <a:ext cx="702181" cy="11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152400" y="139700"/>
            <a:ext cx="8839200" cy="9271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কার্যাবলি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irect Access Storage 3"/>
          <p:cNvSpPr/>
          <p:nvPr/>
        </p:nvSpPr>
        <p:spPr>
          <a:xfrm rot="10800000">
            <a:off x="1689100" y="1600200"/>
            <a:ext cx="7226300" cy="1066800"/>
          </a:xfrm>
          <a:prstGeom prst="flowChartMagneticDru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89100" y="18536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4174" y="1671935"/>
            <a:ext cx="4665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কম্পিউটার দিয়ে আমরা লেখালেখির কাজ ও গাণিতিক হিসাব নিকাশ করি। এ ছাড়াও আরো অনেক ধরণের জটিল কাজ করা যায়।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Direct Access Storage 13"/>
          <p:cNvSpPr/>
          <p:nvPr/>
        </p:nvSpPr>
        <p:spPr>
          <a:xfrm rot="10800000">
            <a:off x="1676400" y="2971799"/>
            <a:ext cx="7226300" cy="1828800"/>
          </a:xfrm>
          <a:prstGeom prst="flowChartMagneticDru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02356" y="3517611"/>
            <a:ext cx="225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1774" y="3332945"/>
            <a:ext cx="4741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মোবাইল ফোন এর মাধ্যমে আমরা বিশ্বের যে কোন প্রান্তে যোগাযোগ করতে পারি। ক্ষুদে বার্তা সুবিধা সহ আরও অনেক কিছু করা যায় মোবাইল ফোন এর মাধ্যমে।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17" name="Flowchart: Direct Access Storage 16"/>
          <p:cNvSpPr/>
          <p:nvPr/>
        </p:nvSpPr>
        <p:spPr>
          <a:xfrm rot="10800000">
            <a:off x="1676400" y="5029200"/>
            <a:ext cx="7226300" cy="1066800"/>
          </a:xfrm>
          <a:prstGeom prst="flowChartMagneticDru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14500" y="5239434"/>
            <a:ext cx="217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মোডেম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34474" y="5147101"/>
            <a:ext cx="472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মোডেম ব্যবহার করে আমরা কম্পিউটার  বা মোবাইল ফোন এ ইন্টারনেট চালাতে পারি।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447800"/>
            <a:ext cx="1466850" cy="1257300"/>
            <a:chOff x="152400" y="1447800"/>
            <a:chExt cx="1466850" cy="12573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447800"/>
              <a:ext cx="14668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95400" y="2362200"/>
              <a:ext cx="3238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r="20771"/>
          <a:stretch/>
        </p:blipFill>
        <p:spPr>
          <a:xfrm>
            <a:off x="152400" y="3082921"/>
            <a:ext cx="1410812" cy="14128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" b="39080"/>
          <a:stretch/>
        </p:blipFill>
        <p:spPr>
          <a:xfrm rot="5400000">
            <a:off x="4198" y="5262000"/>
            <a:ext cx="1809981" cy="9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  <p:bldP spid="14" grpId="0" animBg="1"/>
      <p:bldP spid="13" grpId="0"/>
      <p:bldP spid="15" grpId="0"/>
      <p:bldP spid="17" grpId="0" animBg="1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71599"/>
            <a:ext cx="1263650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600200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5257800"/>
            <a:ext cx="1412875" cy="1143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Flowchart: Direct Access Storage 4"/>
          <p:cNvSpPr/>
          <p:nvPr/>
        </p:nvSpPr>
        <p:spPr>
          <a:xfrm rot="10800000">
            <a:off x="1676400" y="1142999"/>
            <a:ext cx="7226300" cy="1600199"/>
          </a:xfrm>
          <a:prstGeom prst="flowChartMagneticDru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3400" y="17526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কৃত্রিম উপগ্রহ বা স্যাটেলাইট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295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কৃত্রিম উপগ্রহ বা স্যাটেলাইট এর মাধ্যমে গ্রহ, নক্ষত্র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  মহাকাশের ছবি তোলা যায়, ইন্টারনেট যোগাযোগ, টেলিভিশন সম্প্রচার সহ আরও অনেক কাজ করা হয় এর মাধ্যমে।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Direct Access Storage 7"/>
          <p:cNvSpPr/>
          <p:nvPr/>
        </p:nvSpPr>
        <p:spPr>
          <a:xfrm rot="10800000">
            <a:off x="1676400" y="2971800"/>
            <a:ext cx="7226300" cy="2133598"/>
          </a:xfrm>
          <a:prstGeom prst="flowChartMagneticDru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irect Access Storage 8"/>
          <p:cNvSpPr/>
          <p:nvPr/>
        </p:nvSpPr>
        <p:spPr>
          <a:xfrm rot="10800000">
            <a:off x="1676400" y="5257800"/>
            <a:ext cx="7226300" cy="1371600"/>
          </a:xfrm>
          <a:prstGeom prst="flowChartMagneticDru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51000" y="363923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7200" y="543725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3200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টেলিভিশন এর মাধ্যমে একই সাথে ছবি দেখা ও শব্দ শোনা যায়। এর মাধ্যমে আমরা বিভিন্ন বিনোদনমূলক ও শিক্ষামূলক অনুষ্ঠান দেখি।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535224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আমরা রেডিও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 মাধ্যমে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সম্প্রচারিত খবর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বিভিন্ন অনুষ্ঠান শুনতে পারি।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152400" y="139700"/>
            <a:ext cx="8839200" cy="9271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কার্যাবলি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8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882900" y="304800"/>
            <a:ext cx="3581400" cy="1219200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415925" y="2781300"/>
            <a:ext cx="8515350" cy="3543300"/>
          </a:xfrm>
          <a:prstGeom prst="cube">
            <a:avLst>
              <a:gd name="adj" fmla="val 473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 টি তথ্য ও যোগাযোগ প্রযুক্তি সংশ্লিষ্ট যন্ত্রপাতির নাম ও ব্যবহার লিখ।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705100" y="329682"/>
            <a:ext cx="3657600" cy="914400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09600" y="1905000"/>
            <a:ext cx="7848600" cy="4191000"/>
          </a:xfrm>
          <a:prstGeom prst="horizontalScroll">
            <a:avLst>
              <a:gd name="adj" fmla="val 704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এর কাজ কি?</a:t>
            </a:r>
          </a:p>
          <a:p>
            <a:endParaRPr lang="bn-BD" sz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২) উপরের চিত্রটি কিসের?</a:t>
            </a:r>
          </a:p>
          <a:p>
            <a:endParaRPr lang="bn-BD" sz="1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স্যাটেলাইট বা কৃত্রিম উপগ্রহের প্রয়োজনীয়তা কি?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1"/>
            <a:ext cx="5181600" cy="2316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848947" y="153924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3581400"/>
            <a:ext cx="8077200" cy="2514600"/>
          </a:xfrm>
          <a:prstGeom prst="roundRect">
            <a:avLst>
              <a:gd name="adj" fmla="val 1161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পাঠে নেই এমন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৫টি তথ্য ও যোগাযোগ প্রযুক্তি সংশ্লিষ্ট যন্ত্রপাতির নাম ও ব্যবহার লিখ।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687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533401"/>
            <a:ext cx="31242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45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8000" dirty="0"/>
          </a:p>
          <a:p>
            <a:pPr algn="ctr"/>
            <a:endParaRPr lang="bn-BD" sz="8000" dirty="0" smtClean="0"/>
          </a:p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কাকন চন্দ্র মন্ডল</a:t>
            </a:r>
            <a:endParaRPr lang="bn-BD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ক্ষক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</a:p>
          <a:p>
            <a:pPr algn="ctr"/>
            <a:r>
              <a:rPr lang="bn-IN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নওয়াপাড়া,অভয়নগর,যশোর।</a:t>
            </a:r>
            <a:endParaRPr lang="en-US" sz="3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Mob:- 01911810766,  01718749127</a:t>
            </a:r>
            <a:endParaRPr lang="bn-BD" sz="1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400" dirty="0" smtClean="0"/>
          </a:p>
        </p:txBody>
      </p:sp>
      <p:sp>
        <p:nvSpPr>
          <p:cNvPr id="3" name="Horizontal Scroll 2"/>
          <p:cNvSpPr/>
          <p:nvPr/>
        </p:nvSpPr>
        <p:spPr>
          <a:xfrm>
            <a:off x="609600" y="0"/>
            <a:ext cx="5638800" cy="2286000"/>
          </a:xfrm>
          <a:prstGeom prst="horizontalScroll">
            <a:avLst>
              <a:gd name="adj" fmla="val 17518"/>
            </a:avLst>
          </a:prstGeom>
          <a:solidFill>
            <a:srgbClr val="00B0F0"/>
          </a:solidFill>
          <a:ln w="57150">
            <a:solidFill>
              <a:srgbClr val="C0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5226" y="5331841"/>
            <a:ext cx="5486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Gmail = kakonict@gmail.com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9918"/>
            <a:ext cx="2046371" cy="2317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6553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8006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 ৬ষ্ঠ</a:t>
            </a:r>
          </a:p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বিষয়- তথ্য ও যোগাযোগ প্রযুক্তি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47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3505200"/>
            <a:ext cx="4584700" cy="335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4400" y="67835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চাঁদের পৃষ্ঠদেশ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মহাকাশ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3505198"/>
            <a:ext cx="2285864" cy="2981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3657599"/>
            <a:ext cx="3151909" cy="29702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4800" y="304800"/>
            <a:ext cx="3657600" cy="2819400"/>
            <a:chOff x="304800" y="304800"/>
            <a:chExt cx="3352800" cy="2995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04800"/>
              <a:ext cx="3048000" cy="257630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590800" y="2462004"/>
              <a:ext cx="10668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r="29091"/>
          <a:stretch/>
        </p:blipFill>
        <p:spPr>
          <a:xfrm>
            <a:off x="3581400" y="381000"/>
            <a:ext cx="1752600" cy="2209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57820" y="3871980"/>
            <a:ext cx="3019424" cy="2285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08" y="457199"/>
            <a:ext cx="3250792" cy="2209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8295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50" y="23469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241300" y="3151316"/>
            <a:ext cx="317500" cy="342900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100" y="313809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প্রযুক্তিতে ব্যবহৃত যন্ত্রপাতির নাম বলতে 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241300" y="3977848"/>
            <a:ext cx="317500" cy="342900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6275" y="391846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প্রযুক্তিতে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যন্ত্রপাতির কার্যাবলী সম্পর্কে বলতে 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600" y="4719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প্রযুক্তিতে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যন্ত্রপাতির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য়তা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সম্বন্ধে বলতে পার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241300" y="4724400"/>
            <a:ext cx="317500" cy="342900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2590800" y="609600"/>
            <a:ext cx="4521200" cy="9144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78100" y="712857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  <p:bldP spid="10" grpId="0" animBg="1"/>
      <p:bldP spid="11" grpId="0"/>
      <p:bldP spid="12" grpId="0"/>
      <p:bldP spid="13" grpId="0" animBg="1"/>
      <p:bldP spid="7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5867400" y="1981200"/>
            <a:ext cx="2438400" cy="838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01861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ল্যাপটপ কম্পিউটার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 rot="10800000">
            <a:off x="838200" y="4038600"/>
            <a:ext cx="2590800" cy="86103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37641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ডেস্কটপ কম্পিউটার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5762" y="966787"/>
            <a:ext cx="4190998" cy="2867025"/>
            <a:chOff x="203200" y="0"/>
            <a:chExt cx="5359400" cy="35813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0"/>
              <a:ext cx="5181600" cy="3505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229101" y="3200400"/>
              <a:ext cx="1333499" cy="380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819400"/>
            <a:ext cx="3733800" cy="3249365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2133600" y="304800"/>
            <a:ext cx="4724401" cy="6096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800" y="30036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/>
      <p:bldP spid="10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165493"/>
            <a:ext cx="3238500" cy="3339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3984701" cy="2438399"/>
          </a:xfrm>
          <a:prstGeom prst="rect">
            <a:avLst/>
          </a:prstGeom>
        </p:spPr>
      </p:pic>
      <p:sp>
        <p:nvSpPr>
          <p:cNvPr id="4" name="Left Arrow Callout 3"/>
          <p:cNvSpPr/>
          <p:nvPr/>
        </p:nvSpPr>
        <p:spPr>
          <a:xfrm>
            <a:off x="4876800" y="990600"/>
            <a:ext cx="3733800" cy="1981200"/>
          </a:xfrm>
          <a:prstGeom prst="leftArrowCallout">
            <a:avLst>
              <a:gd name="adj1" fmla="val 30128"/>
              <a:gd name="adj2" fmla="val 25000"/>
              <a:gd name="adj3" fmla="val 55769"/>
              <a:gd name="adj4" fmla="val 6497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1073259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কৃত্রিম উপগ্রহ বা স্যাটেলাইট-এ তথ্য প্রেরণ ও গ্রহণ করার বিভিন্ন যন্ত্রাংশ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 rot="10800000">
            <a:off x="1152526" y="3917950"/>
            <a:ext cx="3733800" cy="1981200"/>
          </a:xfrm>
          <a:prstGeom prst="leftArrowCallout">
            <a:avLst>
              <a:gd name="adj1" fmla="val 30128"/>
              <a:gd name="adj2" fmla="val 25000"/>
              <a:gd name="adj3" fmla="val 55769"/>
              <a:gd name="adj4" fmla="val 64977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14277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কৃত্রিম উপগ্রহ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স্যাটেলাইট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133599" y="257175"/>
            <a:ext cx="4724401" cy="6096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8800" y="30036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Callout 3"/>
          <p:cNvSpPr/>
          <p:nvPr/>
        </p:nvSpPr>
        <p:spPr>
          <a:xfrm>
            <a:off x="381000" y="4914900"/>
            <a:ext cx="3352800" cy="952500"/>
          </a:xfrm>
          <a:prstGeom prst="up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475" y="53149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উন্নত প্রযুক্তির মোবাইল ফোন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 rot="16200000">
            <a:off x="5940424" y="1098549"/>
            <a:ext cx="901700" cy="2514602"/>
          </a:xfrm>
          <a:prstGeom prst="left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191518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ইন্টারনেট মোডেম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28030"/>
          <a:stretch/>
        </p:blipFill>
        <p:spPr>
          <a:xfrm>
            <a:off x="419100" y="1143000"/>
            <a:ext cx="2759242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1" y="2971800"/>
            <a:ext cx="4953000" cy="2743200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2133599" y="257175"/>
            <a:ext cx="4724401" cy="6096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30036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361</Words>
  <Application>Microsoft Office PowerPoint</Application>
  <PresentationFormat>On-screen Show (4:3)</PresentationFormat>
  <Paragraphs>69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107</cp:revision>
  <dcterms:created xsi:type="dcterms:W3CDTF">2013-09-24T04:40:22Z</dcterms:created>
  <dcterms:modified xsi:type="dcterms:W3CDTF">2020-03-19T14:41:41Z</dcterms:modified>
</cp:coreProperties>
</file>