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73" r:id="rId2"/>
    <p:sldId id="274" r:id="rId3"/>
    <p:sldId id="259" r:id="rId4"/>
    <p:sldId id="268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70" r:id="rId13"/>
    <p:sldId id="272" r:id="rId14"/>
    <p:sldId id="275" r:id="rId15"/>
    <p:sldId id="271" r:id="rId1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6A975-CB57-4ECD-BD0E-6B46BFF429F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325CA-8C4B-4881-9FAC-41850748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0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3E3-392C-4242-A60C-7F675102D41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380-941F-4024-9661-83191D7207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3E3-392C-4242-A60C-7F675102D41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380-941F-4024-9661-83191D720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3E3-392C-4242-A60C-7F675102D41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380-941F-4024-9661-83191D720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3E3-392C-4242-A60C-7F675102D41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380-941F-4024-9661-83191D720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2507786"/>
            <a:ext cx="767715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3E3-392C-4242-A60C-7F675102D41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5200" y="6416676"/>
            <a:ext cx="825500" cy="365125"/>
          </a:xfrm>
        </p:spPr>
        <p:txBody>
          <a:bodyPr/>
          <a:lstStyle/>
          <a:p>
            <a:fld id="{4620A380-941F-4024-9661-83191D7207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3E3-392C-4242-A60C-7F675102D41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380-941F-4024-9661-83191D720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535113"/>
            <a:ext cx="437859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362201"/>
            <a:ext cx="437687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362201"/>
            <a:ext cx="437859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3E3-392C-4242-A60C-7F675102D41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380-941F-4024-9661-83191D720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3E3-392C-4242-A60C-7F675102D41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380-941F-4024-9661-83191D720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3E3-392C-4242-A60C-7F675102D41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380-941F-4024-9661-83191D720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524001"/>
            <a:ext cx="325900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3E3-392C-4242-A60C-7F675102D41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380-941F-4024-9661-83191D720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9436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1166787"/>
            <a:ext cx="59436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3E3-392C-4242-A60C-7F675102D41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380-941F-4024-9661-83191D720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95300" y="6416676"/>
            <a:ext cx="23114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D183E3-392C-4242-A60C-7F675102D418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84550" y="6416676"/>
            <a:ext cx="31369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85200" y="6416676"/>
            <a:ext cx="8255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20A380-941F-4024-9661-83191D72071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89940"/>
            <a:ext cx="9144000" cy="6934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746308">
            <a:off x="287944" y="2194864"/>
            <a:ext cx="79317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58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0F4F01-EABE-45BE-AF76-67F11052EF2C}"/>
              </a:ext>
            </a:extLst>
          </p:cNvPr>
          <p:cNvSpPr txBox="1"/>
          <p:nvPr/>
        </p:nvSpPr>
        <p:spPr>
          <a:xfrm>
            <a:off x="592206" y="636105"/>
            <a:ext cx="7644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chart carefully in pair.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5E9C106-E026-45CC-9E03-8E3D17265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935620"/>
              </p:ext>
            </p:extLst>
          </p:nvPr>
        </p:nvGraphicFramePr>
        <p:xfrm>
          <a:off x="610150" y="1444487"/>
          <a:ext cx="8585365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6337">
                  <a:extLst>
                    <a:ext uri="{9D8B030D-6E8A-4147-A177-3AD203B41FA5}">
                      <a16:colId xmlns:a16="http://schemas.microsoft.com/office/drawing/2014/main" xmlns="" val="53804863"/>
                    </a:ext>
                  </a:extLst>
                </a:gridCol>
                <a:gridCol w="5749028">
                  <a:extLst>
                    <a:ext uri="{9D8B030D-6E8A-4147-A177-3AD203B41FA5}">
                      <a16:colId xmlns:a16="http://schemas.microsoft.com/office/drawing/2014/main" xmlns="" val="3796462240"/>
                    </a:ext>
                  </a:extLst>
                </a:gridCol>
              </a:tblGrid>
              <a:tr h="633454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Time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What happened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xmlns="" val="970540080"/>
                  </a:ext>
                </a:extLst>
              </a:tr>
              <a:tr h="633454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1948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xmlns="" val="3716770222"/>
                  </a:ext>
                </a:extLst>
              </a:tr>
              <a:tr h="633454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1952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xmlns="" val="3276412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5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0F4F01-EABE-45BE-AF76-67F11052EF2C}"/>
              </a:ext>
            </a:extLst>
          </p:cNvPr>
          <p:cNvSpPr txBox="1"/>
          <p:nvPr/>
        </p:nvSpPr>
        <p:spPr>
          <a:xfrm>
            <a:off x="399245" y="424072"/>
            <a:ext cx="935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their meanings in group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FEF5F6DD-4B44-4D76-B428-4BE60187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4145"/>
              </p:ext>
            </p:extLst>
          </p:nvPr>
        </p:nvGraphicFramePr>
        <p:xfrm>
          <a:off x="419929" y="1382077"/>
          <a:ext cx="8631505" cy="48251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8112">
                  <a:extLst>
                    <a:ext uri="{9D8B030D-6E8A-4147-A177-3AD203B41FA5}">
                      <a16:colId xmlns:a16="http://schemas.microsoft.com/office/drawing/2014/main" xmlns="" val="315223611"/>
                    </a:ext>
                  </a:extLst>
                </a:gridCol>
                <a:gridCol w="6713393">
                  <a:extLst>
                    <a:ext uri="{9D8B030D-6E8A-4147-A177-3AD203B41FA5}">
                      <a16:colId xmlns:a16="http://schemas.microsoft.com/office/drawing/2014/main" xmlns="" val="3151739195"/>
                    </a:ext>
                  </a:extLst>
                </a:gridCol>
              </a:tblGrid>
              <a:tr h="476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Words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Meanings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xmlns="" val="1335234978"/>
                  </a:ext>
                </a:extLst>
              </a:tr>
              <a:tr h="25022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tribute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climax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defy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provide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to refuse to obey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to give in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an act to show respect or admiration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the most exciting point in time 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xmlns="" val="609823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7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FEF5F6DD-4B44-4D76-B428-4BE60187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356347"/>
              </p:ext>
            </p:extLst>
          </p:nvPr>
        </p:nvGraphicFramePr>
        <p:xfrm>
          <a:off x="419928" y="1382077"/>
          <a:ext cx="9259957" cy="48251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57768">
                  <a:extLst>
                    <a:ext uri="{9D8B030D-6E8A-4147-A177-3AD203B41FA5}">
                      <a16:colId xmlns:a16="http://schemas.microsoft.com/office/drawing/2014/main" xmlns="" val="315223611"/>
                    </a:ext>
                  </a:extLst>
                </a:gridCol>
                <a:gridCol w="7202189">
                  <a:extLst>
                    <a:ext uri="{9D8B030D-6E8A-4147-A177-3AD203B41FA5}">
                      <a16:colId xmlns:a16="http://schemas.microsoft.com/office/drawing/2014/main" xmlns="" val="3151739195"/>
                    </a:ext>
                  </a:extLst>
                </a:gridCol>
              </a:tblGrid>
              <a:tr h="476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Words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Meanings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xmlns="" val="1335234978"/>
                  </a:ext>
                </a:extLst>
              </a:tr>
              <a:tr h="25022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tribute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climax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defy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provide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an act to show respect or admiration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the most exciting point in time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to refuse to obey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to give in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xmlns="" val="6098235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5027DC-AEC6-4AC3-8EA5-F28AFA4AA64C}"/>
              </a:ext>
            </a:extLst>
          </p:cNvPr>
          <p:cNvSpPr txBox="1"/>
          <p:nvPr/>
        </p:nvSpPr>
        <p:spPr>
          <a:xfrm>
            <a:off x="386366" y="450578"/>
            <a:ext cx="931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these answers with your answers</a:t>
            </a:r>
          </a:p>
        </p:txBody>
      </p:sp>
    </p:spTree>
    <p:extLst>
      <p:ext uri="{BB962C8B-B14F-4D97-AF65-F5344CB8AC3E}">
        <p14:creationId xmlns:p14="http://schemas.microsoft.com/office/powerpoint/2010/main" val="40010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8CCFAF-7C97-4136-A2C2-632460F993B3}"/>
              </a:ext>
            </a:extLst>
          </p:cNvPr>
          <p:cNvSpPr txBox="1"/>
          <p:nvPr/>
        </p:nvSpPr>
        <p:spPr>
          <a:xfrm>
            <a:off x="818321" y="490332"/>
            <a:ext cx="8473937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BB9B5E-BEAC-49F2-9B6A-4A4996A0CEE8}"/>
              </a:ext>
            </a:extLst>
          </p:cNvPr>
          <p:cNvSpPr txBox="1"/>
          <p:nvPr/>
        </p:nvSpPr>
        <p:spPr>
          <a:xfrm>
            <a:off x="441463" y="1802298"/>
            <a:ext cx="92922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Mohammad Ali Jinnah?</a:t>
            </a: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seed of the Language Movement was sown?</a:t>
            </a: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brought out a peaceful protest procession?</a:t>
            </a:r>
          </a:p>
        </p:txBody>
      </p:sp>
    </p:spTree>
    <p:extLst>
      <p:ext uri="{BB962C8B-B14F-4D97-AF65-F5344CB8AC3E}">
        <p14:creationId xmlns:p14="http://schemas.microsoft.com/office/powerpoint/2010/main" val="10085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5" y="498342"/>
            <a:ext cx="8919797" cy="5978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62000"/>
            <a:ext cx="7734299" cy="9906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en-US" sz="60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Homework   </a:t>
            </a:r>
            <a:endParaRPr lang="en-US" sz="60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105836"/>
            <a:ext cx="7924800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student, you observe 21 February as the International Mother Language Day- Why? Express your opinion in short. 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2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043" y="946162"/>
            <a:ext cx="6290166" cy="370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3198" y="5239276"/>
            <a:ext cx="5965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Thanks to all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384942" cy="1066800"/>
          </a:xfr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 Identity: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219200" y="1295400"/>
            <a:ext cx="5715000" cy="34747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Rubel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Haque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Teacher</a:t>
            </a:r>
          </a:p>
          <a:p>
            <a:pPr>
              <a:buNone/>
            </a:pP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Nirmoil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Darazia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Dakhil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Madrasha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Shampur,Patnitala,Naogaon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Mob: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01774795179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1295400"/>
            <a:ext cx="2549135" cy="31242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1188612" y="5050545"/>
            <a:ext cx="7221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For Today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IX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21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18C6A7-EDF8-4559-8D5B-8E89C05F000E}"/>
              </a:ext>
            </a:extLst>
          </p:cNvPr>
          <p:cNvSpPr txBox="1"/>
          <p:nvPr/>
        </p:nvSpPr>
        <p:spPr>
          <a:xfrm>
            <a:off x="547249" y="4457872"/>
            <a:ext cx="8972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this?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What’s the picture about?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Where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situated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768" y="670591"/>
            <a:ext cx="5377430" cy="35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6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50E887-045B-41E3-A84C-61C683EDDEFD}"/>
              </a:ext>
            </a:extLst>
          </p:cNvPr>
          <p:cNvSpPr txBox="1"/>
          <p:nvPr/>
        </p:nvSpPr>
        <p:spPr>
          <a:xfrm>
            <a:off x="708338" y="2910627"/>
            <a:ext cx="660686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Let’s watch a video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731619"/>
              </p:ext>
            </p:extLst>
          </p:nvPr>
        </p:nvGraphicFramePr>
        <p:xfrm>
          <a:off x="6072025" y="2912423"/>
          <a:ext cx="7429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72025" y="2912423"/>
                        <a:ext cx="74295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1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642" y="2472291"/>
            <a:ext cx="8384147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International Mother Language Day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4935" y="462497"/>
            <a:ext cx="65135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is-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668506-7C83-43C5-9E06-1FFDA7336079}"/>
              </a:ext>
            </a:extLst>
          </p:cNvPr>
          <p:cNvSpPr txBox="1"/>
          <p:nvPr/>
        </p:nvSpPr>
        <p:spPr>
          <a:xfrm>
            <a:off x="489397" y="1197735"/>
            <a:ext cx="84356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about some word’s meaning. 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silently. 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a chart. 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some words with their meanings. 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some questions.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9397" y="552650"/>
            <a:ext cx="9221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SS will be able to----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1CD85B-6611-470A-B226-F1B438F39970}"/>
              </a:ext>
            </a:extLst>
          </p:cNvPr>
          <p:cNvSpPr txBox="1"/>
          <p:nvPr/>
        </p:nvSpPr>
        <p:spPr>
          <a:xfrm>
            <a:off x="84550" y="814089"/>
            <a:ext cx="254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A65C2D-84F7-40A6-B5A8-EE8FACFD01A7}"/>
              </a:ext>
            </a:extLst>
          </p:cNvPr>
          <p:cNvSpPr txBox="1"/>
          <p:nvPr/>
        </p:nvSpPr>
        <p:spPr>
          <a:xfrm>
            <a:off x="5873828" y="1091087"/>
            <a:ext cx="385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Unforgettable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C96653-3BE2-4D1B-BA5C-5A9E5ABFDF94}"/>
              </a:ext>
            </a:extLst>
          </p:cNvPr>
          <p:cNvSpPr txBox="1"/>
          <p:nvPr/>
        </p:nvSpPr>
        <p:spPr>
          <a:xfrm>
            <a:off x="274320" y="2829368"/>
            <a:ext cx="190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4AED92-0D21-4261-80FF-A1FC86EFB5E6}"/>
              </a:ext>
            </a:extLst>
          </p:cNvPr>
          <p:cNvSpPr/>
          <p:nvPr/>
        </p:nvSpPr>
        <p:spPr>
          <a:xfrm>
            <a:off x="6189071" y="2436602"/>
            <a:ext cx="3219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relating to the whole of a country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B655F85-911F-4AA5-9FEA-0FD75DC9F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344" y="656823"/>
            <a:ext cx="3060115" cy="17479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E73A61-EA12-4B83-B07B-0FF56EDD4F81}"/>
              </a:ext>
            </a:extLst>
          </p:cNvPr>
          <p:cNvSpPr txBox="1"/>
          <p:nvPr/>
        </p:nvSpPr>
        <p:spPr>
          <a:xfrm>
            <a:off x="274320" y="5022243"/>
            <a:ext cx="206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E0B6E3-55CB-442C-8676-D62950C6432A}"/>
              </a:ext>
            </a:extLst>
          </p:cNvPr>
          <p:cNvSpPr/>
          <p:nvPr/>
        </p:nvSpPr>
        <p:spPr>
          <a:xfrm>
            <a:off x="6036908" y="5035382"/>
            <a:ext cx="2139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 day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631" y="605051"/>
            <a:ext cx="2937435" cy="169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37" y="3230479"/>
            <a:ext cx="3068090" cy="180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26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18DC95-E8A4-43DD-8E38-414E3D3901DD}"/>
              </a:ext>
            </a:extLst>
          </p:cNvPr>
          <p:cNvSpPr txBox="1"/>
          <p:nvPr/>
        </p:nvSpPr>
        <p:spPr>
          <a:xfrm>
            <a:off x="548641" y="1124003"/>
            <a:ext cx="1545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Tribute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07B26A-B40E-4420-BFB2-E5B1525296A7}"/>
              </a:ext>
            </a:extLst>
          </p:cNvPr>
          <p:cNvSpPr txBox="1"/>
          <p:nvPr/>
        </p:nvSpPr>
        <p:spPr>
          <a:xfrm>
            <a:off x="6055583" y="749115"/>
            <a:ext cx="359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something to show respect.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91CA51-BD91-4BA3-BA16-C787ED1C4F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34" y="616168"/>
            <a:ext cx="3286867" cy="1703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470AE9-AC3A-41CE-9715-4DFD392B9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904" y="552470"/>
            <a:ext cx="3300157" cy="21408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F910C7-3709-4414-A570-2D7E813B1779}"/>
              </a:ext>
            </a:extLst>
          </p:cNvPr>
          <p:cNvSpPr txBox="1"/>
          <p:nvPr/>
        </p:nvSpPr>
        <p:spPr>
          <a:xfrm>
            <a:off x="279704" y="2990878"/>
            <a:ext cx="1545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Martyr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48717F-141D-4259-A3DB-02E9778AB904}"/>
              </a:ext>
            </a:extLst>
          </p:cNvPr>
          <p:cNvSpPr txBox="1"/>
          <p:nvPr/>
        </p:nvSpPr>
        <p:spPr>
          <a:xfrm>
            <a:off x="6113860" y="2600269"/>
            <a:ext cx="2935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who laid down his/her life for country.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B842BB-52F7-4530-AFD5-67303845AA8B}"/>
              </a:ext>
            </a:extLst>
          </p:cNvPr>
          <p:cNvSpPr txBox="1"/>
          <p:nvPr/>
        </p:nvSpPr>
        <p:spPr>
          <a:xfrm>
            <a:off x="183045" y="5534712"/>
            <a:ext cx="1910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950BFC-64DF-4157-80BC-77504E7D1E40}"/>
              </a:ext>
            </a:extLst>
          </p:cNvPr>
          <p:cNvSpPr txBox="1"/>
          <p:nvPr/>
        </p:nvSpPr>
        <p:spPr>
          <a:xfrm>
            <a:off x="6055582" y="5211546"/>
            <a:ext cx="3359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set up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Image result for establish bd h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699" y="3812149"/>
            <a:ext cx="3525966" cy="157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39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ADBED3-6F71-4788-A6BA-4C75A4DAE387}"/>
              </a:ext>
            </a:extLst>
          </p:cNvPr>
          <p:cNvSpPr txBox="1"/>
          <p:nvPr/>
        </p:nvSpPr>
        <p:spPr>
          <a:xfrm>
            <a:off x="193183" y="2103205"/>
            <a:ext cx="844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silently and try to understand. </a:t>
            </a:r>
          </a:p>
        </p:txBody>
      </p:sp>
    </p:spTree>
    <p:extLst>
      <p:ext uri="{BB962C8B-B14F-4D97-AF65-F5344CB8AC3E}">
        <p14:creationId xmlns:p14="http://schemas.microsoft.com/office/powerpoint/2010/main" val="5843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733</TotalTime>
  <Words>273</Words>
  <Application>Microsoft Office PowerPoint</Application>
  <PresentationFormat>A4 Paper (210x297 mm)</PresentationFormat>
  <Paragraphs>71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Book Antiqua</vt:lpstr>
      <vt:lpstr>Calibri</vt:lpstr>
      <vt:lpstr>Lucida Sans</vt:lpstr>
      <vt:lpstr>Symbol</vt:lpstr>
      <vt:lpstr>Times New Roman</vt:lpstr>
      <vt:lpstr>Wingdings</vt:lpstr>
      <vt:lpstr>Wingdings 2</vt:lpstr>
      <vt:lpstr>Wingdings 3</vt:lpstr>
      <vt:lpstr>Apex</vt:lpstr>
      <vt:lpstr>Packager Shell Object</vt:lpstr>
      <vt:lpstr>PowerPoint Presentation</vt:lpstr>
      <vt:lpstr>Teacher’s  Identity: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Homework   </vt:lpstr>
      <vt:lpstr>PowerPoint Presentation</vt:lpstr>
    </vt:vector>
  </TitlesOfParts>
  <Manager>Gazi Salauddin</Manager>
  <Company>Gazi Salauddin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Mother Language Day</dc:title>
  <dc:subject>English for today</dc:subject>
  <dc:creator>Gazi Salauddin</dc:creator>
  <cp:keywords>International</cp:keywords>
  <dc:description>International Mother Language Day</dc:description>
  <cp:lastModifiedBy>RMN</cp:lastModifiedBy>
  <cp:revision>165</cp:revision>
  <dcterms:created xsi:type="dcterms:W3CDTF">2019-05-05T19:39:01Z</dcterms:created>
  <dcterms:modified xsi:type="dcterms:W3CDTF">2020-03-19T02:05:06Z</dcterms:modified>
  <cp:category>Education</cp:category>
</cp:coreProperties>
</file>