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01" r:id="rId3"/>
    <p:sldId id="302" r:id="rId4"/>
    <p:sldId id="283" r:id="rId5"/>
    <p:sldId id="284" r:id="rId6"/>
    <p:sldId id="285" r:id="rId7"/>
    <p:sldId id="289" r:id="rId8"/>
    <p:sldId id="286" r:id="rId9"/>
    <p:sldId id="290" r:id="rId10"/>
    <p:sldId id="291" r:id="rId11"/>
    <p:sldId id="280" r:id="rId12"/>
    <p:sldId id="292" r:id="rId13"/>
    <p:sldId id="298" r:id="rId14"/>
    <p:sldId id="294" r:id="rId15"/>
    <p:sldId id="299" r:id="rId16"/>
    <p:sldId id="281" r:id="rId17"/>
    <p:sldId id="270" r:id="rId18"/>
    <p:sldId id="268" r:id="rId19"/>
    <p:sldId id="303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>
        <p:scale>
          <a:sx n="60" d="100"/>
          <a:sy n="60" d="100"/>
        </p:scale>
        <p:origin x="19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6894-FEC9-4C5F-A0BF-C87695D16E6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E8B14-6C8E-4A3F-8F11-54704AA53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3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E8B14-6C8E-4A3F-8F11-54704AA53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3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7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1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3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8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87F7-638B-4CE5-83E5-EDC37B8E8B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DDC5-9783-4669-8FEB-5623D868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180748"/>
            <a:ext cx="8440615" cy="6400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-631672" y="2147732"/>
            <a:ext cx="8990797" cy="156255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18410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839200" cy="6629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2" y="914400"/>
            <a:ext cx="35814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17" y="1066800"/>
            <a:ext cx="400958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" y="217124"/>
            <a:ext cx="861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 the picture and guess</a:t>
            </a:r>
            <a:r>
              <a:rPr lang="en-US" sz="36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entury" panose="02040604050505020304" pitchFamily="18" charset="0"/>
              </a:rPr>
              <a:t>the pictures</a:t>
            </a:r>
          </a:p>
        </p:txBody>
      </p:sp>
    </p:spTree>
    <p:extLst>
      <p:ext uri="{BB962C8B-B14F-4D97-AF65-F5344CB8AC3E}">
        <p14:creationId xmlns:p14="http://schemas.microsoft.com/office/powerpoint/2010/main" val="1668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76364"/>
            <a:ext cx="3124200" cy="228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79" y="4158751"/>
            <a:ext cx="3398869" cy="228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04800" y="609600"/>
            <a:ext cx="8458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 the picture and guess</a:t>
            </a:r>
            <a:r>
              <a:rPr lang="en-US" sz="3600" dirty="0">
                <a:solidFill>
                  <a:schemeClr val="tx1"/>
                </a:solidFill>
                <a:latin typeface="Century" panose="02040604050505020304" pitchFamily="18" charset="0"/>
              </a:rPr>
              <a:t> the pictures</a:t>
            </a:r>
            <a:endParaRPr lang="en-US" sz="3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/>
          <a:stretch/>
        </p:blipFill>
        <p:spPr>
          <a:xfrm>
            <a:off x="914400" y="1418399"/>
            <a:ext cx="2819400" cy="245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70" y="1581150"/>
            <a:ext cx="297563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4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14" y="168533"/>
            <a:ext cx="8799786" cy="6510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465414"/>
            <a:ext cx="518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330" y="23622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1.What was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Raihan’s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profession?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When did he participate in Language Movement?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73923" y="533400"/>
            <a:ext cx="54102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kern="0" dirty="0">
                <a:solidFill>
                  <a:prstClr val="black"/>
                </a:solidFill>
              </a:rPr>
              <a:t>Individual </a:t>
            </a:r>
            <a:r>
              <a:rPr lang="en-US" sz="4400" b="1" kern="0" dirty="0" smtClean="0">
                <a:solidFill>
                  <a:prstClr val="black"/>
                </a:solidFill>
              </a:rPr>
              <a:t>Work</a:t>
            </a:r>
            <a:endParaRPr lang="en-US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152400"/>
            <a:ext cx="8839200" cy="655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1000" y="381000"/>
            <a:ext cx="8153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 the picture and guess</a:t>
            </a:r>
            <a:r>
              <a:rPr lang="en-US" sz="3600" dirty="0">
                <a:solidFill>
                  <a:schemeClr val="tx1"/>
                </a:solidFill>
                <a:latin typeface="Century" panose="02040604050505020304" pitchFamily="18" charset="0"/>
              </a:rPr>
              <a:t> the pictures</a:t>
            </a:r>
            <a:endParaRPr lang="en-US" sz="3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166" y="1371600"/>
            <a:ext cx="2438400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04189" y="1371600"/>
            <a:ext cx="2535621" cy="2133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80083" y="1371600"/>
            <a:ext cx="2590800" cy="2133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583" y="3954517"/>
            <a:ext cx="2819400" cy="21336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2487" y="3954517"/>
            <a:ext cx="2362200" cy="21336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8683" y="3954517"/>
            <a:ext cx="2362200" cy="21336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11776" y="304800"/>
            <a:ext cx="426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kern="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1351240"/>
            <a:ext cx="8458200" cy="527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Read the following sentences complete them.</a:t>
            </a:r>
          </a:p>
          <a:p>
            <a:pPr marL="457200" lvl="0" indent="-457200">
              <a:buAutoNum type="arabicPeriod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Zahir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Raihan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is famous as ……………</a:t>
            </a:r>
          </a:p>
          <a:p>
            <a:pPr marL="457200" lvl="0" indent="-457200">
              <a:buAutoNum type="arabicPeriod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Raihan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was imprisoned because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…………..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457200" lvl="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He participated in ……………..and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……………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457200" lvl="0" indent="-457200">
              <a:buAutoNum type="arabicPeriod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Jibon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Theke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Neya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symbolizes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…………………..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457200" lvl="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He donated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………………………………………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448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" y="457200"/>
            <a:ext cx="8229600" cy="76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 the picture and guess</a:t>
            </a:r>
            <a:r>
              <a:rPr lang="en-US" sz="3600" dirty="0">
                <a:solidFill>
                  <a:schemeClr val="tx1"/>
                </a:solidFill>
                <a:latin typeface="Century" panose="02040604050505020304" pitchFamily="18" charset="0"/>
              </a:rPr>
              <a:t> the pictures</a:t>
            </a:r>
            <a:endParaRPr lang="en-US" sz="3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476" y="1442545"/>
            <a:ext cx="3657600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63207" y="4088524"/>
            <a:ext cx="3657600" cy="2438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7635" y="4114800"/>
            <a:ext cx="3657600" cy="2438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71090" y="1445173"/>
            <a:ext cx="3657600" cy="2438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763000" cy="640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318655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08809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Read the text in A again and complete the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questions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given below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8288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1.Why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consider a freedom fighter though he was a film maker?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2.How does the title of the lesson fit to the story of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8915400" cy="640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3810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1.Who is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Zahir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Raihan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                   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Zahir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Raihan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arrested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imprisoned?                                                                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contribution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Zahir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Raihan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Liberation War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453" y="304800"/>
            <a:ext cx="8686800" cy="640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609600"/>
            <a:ext cx="3505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8001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a paragraph 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3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1" y="723777"/>
            <a:ext cx="8233659" cy="5518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5" y="967154"/>
            <a:ext cx="7139353" cy="91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539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Homework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4062" y="3130695"/>
            <a:ext cx="73152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Write a paragraph on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1" y="263769"/>
            <a:ext cx="6816870" cy="984738"/>
          </a:xfr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985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25415" y="1459523"/>
            <a:ext cx="5275385" cy="32074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431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431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Robel</a:t>
            </a:r>
            <a:r>
              <a:rPr lang="en-US" sz="4431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31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431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215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Shampur,Patnitala,Naogaon</a:t>
            </a:r>
            <a:r>
              <a:rPr lang="en-U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01774795179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1459523"/>
            <a:ext cx="2353048" cy="288387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4200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763000" cy="6477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4343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10" y="609600"/>
            <a:ext cx="506278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4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534400" cy="617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Subject</a:t>
            </a:r>
            <a:r>
              <a:rPr lang="en-US" sz="4400" b="1" dirty="0">
                <a:solidFill>
                  <a:srgbClr val="000000"/>
                </a:solidFill>
                <a:latin typeface="+mj-lt"/>
                <a:cs typeface="NikoshBAN" pitchFamily="2" charset="0"/>
              </a:rPr>
              <a:t> : English 1</a:t>
            </a:r>
            <a:r>
              <a:rPr lang="en-US" sz="4400" b="1" baseline="30000" dirty="0">
                <a:solidFill>
                  <a:srgbClr val="000000"/>
                </a:solidFill>
                <a:latin typeface="+mj-lt"/>
                <a:cs typeface="NikoshBAN" pitchFamily="2" charset="0"/>
              </a:rPr>
              <a:t>st</a:t>
            </a:r>
            <a:r>
              <a:rPr lang="en-US" sz="4400" b="1" dirty="0">
                <a:solidFill>
                  <a:srgbClr val="000000"/>
                </a:solidFill>
                <a:latin typeface="+mj-lt"/>
                <a:cs typeface="NikoshBAN" pitchFamily="2" charset="0"/>
              </a:rPr>
              <a:t> Paper</a:t>
            </a:r>
            <a:endParaRPr lang="bn-BD" sz="4400" b="1" dirty="0">
              <a:solidFill>
                <a:srgbClr val="000000"/>
              </a:solidFill>
              <a:latin typeface="+mj-lt"/>
              <a:cs typeface="NikoshBAN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+mj-lt"/>
                <a:cs typeface="NikoshBAN" pitchFamily="2" charset="0"/>
              </a:rPr>
              <a:t>Class :  Nine &amp; Ten</a:t>
            </a:r>
            <a:r>
              <a:rPr lang="bn-BD" sz="4400" b="1" dirty="0">
                <a:solidFill>
                  <a:srgbClr val="000000"/>
                </a:solidFill>
                <a:latin typeface="+mj-lt"/>
                <a:cs typeface="NikoshBAN" pitchFamily="2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+mj-lt"/>
              <a:cs typeface="NikoshBAN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+mj-lt"/>
                <a:cs typeface="NikoshBAN" pitchFamily="2" charset="0"/>
              </a:rPr>
              <a:t>Time</a:t>
            </a:r>
            <a:r>
              <a:rPr lang="en-US" sz="4400" b="1" dirty="0">
                <a:solidFill>
                  <a:srgbClr val="000000"/>
                </a:solidFill>
                <a:latin typeface="+mj-lt"/>
                <a:cs typeface="NikoshBAN" pitchFamily="2" charset="0"/>
              </a:rPr>
              <a:t>: 50 </a:t>
            </a:r>
            <a:r>
              <a:rPr lang="en-US" sz="44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12983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24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See the picture and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guess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the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picture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248400" cy="35052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79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400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219200" y="2133600"/>
            <a:ext cx="7391400" cy="2286000"/>
          </a:xfrm>
          <a:prstGeom prst="horizontalScroll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Raihan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is-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763000" cy="64770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81000"/>
            <a:ext cx="89154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this lesson the students will be able to-</a:t>
            </a:r>
            <a:endParaRPr lang="en-US" sz="3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7848600" cy="3962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en-US" sz="2800" b="1" i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en-US" sz="2800" b="1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1. talk about pictures.</a:t>
            </a:r>
          </a:p>
          <a:p>
            <a:pPr lvl="0">
              <a:defRPr/>
            </a:pPr>
            <a:r>
              <a:rPr lang="en-US" sz="2800" b="1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2. listen for specific information.</a:t>
            </a:r>
          </a:p>
          <a:p>
            <a:pPr lvl="0">
              <a:defRPr/>
            </a:pPr>
            <a:r>
              <a:rPr lang="en-US" sz="2800" b="1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3. read a text and find out information.</a:t>
            </a:r>
          </a:p>
          <a:p>
            <a:pPr lvl="0">
              <a:defRPr/>
            </a:pPr>
            <a:r>
              <a:rPr lang="en-US" sz="2800" b="1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4. write about a person.</a:t>
            </a:r>
          </a:p>
          <a:p>
            <a:pPr lvl="0">
              <a:defRPr/>
            </a:pPr>
            <a:r>
              <a:rPr lang="en-US" sz="2800" b="1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5. infer the word meaning from the text.</a:t>
            </a:r>
          </a:p>
        </p:txBody>
      </p:sp>
    </p:spTree>
    <p:extLst>
      <p:ext uri="{BB962C8B-B14F-4D97-AF65-F5344CB8AC3E}">
        <p14:creationId xmlns:p14="http://schemas.microsoft.com/office/powerpoint/2010/main" val="35272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40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6691" y="276665"/>
            <a:ext cx="748145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3124200"/>
            <a:ext cx="2729345" cy="803287"/>
          </a:xfrm>
          <a:prstGeom prst="rightArrow">
            <a:avLst>
              <a:gd name="adj1" fmla="val 100000"/>
              <a:gd name="adj2" fmla="val 37927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Autocratic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019800" y="3150137"/>
            <a:ext cx="2507675" cy="751411"/>
          </a:xfrm>
          <a:prstGeom prst="leftArrow">
            <a:avLst>
              <a:gd name="adj1" fmla="val 100000"/>
              <a:gd name="adj2" fmla="val 17172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Willful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019800" y="1405647"/>
            <a:ext cx="2507675" cy="720448"/>
          </a:xfrm>
          <a:prstGeom prst="leftArrow">
            <a:avLst>
              <a:gd name="adj1" fmla="val 100000"/>
              <a:gd name="adj2" fmla="val 15609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9600" y="1295400"/>
            <a:ext cx="2784763" cy="803287"/>
          </a:xfrm>
          <a:prstGeom prst="rightArrow">
            <a:avLst>
              <a:gd name="adj1" fmla="val 100000"/>
              <a:gd name="adj2" fmla="val 36203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Arrested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09600" y="4993074"/>
            <a:ext cx="2226211" cy="517886"/>
          </a:xfrm>
          <a:prstGeom prst="rightArrow">
            <a:avLst>
              <a:gd name="adj1" fmla="val 100000"/>
              <a:gd name="adj2" fmla="val 36203"/>
            </a:avLst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Genocide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6063752" y="4929510"/>
            <a:ext cx="2722618" cy="645013"/>
          </a:xfrm>
          <a:prstGeom prst="leftArrow">
            <a:avLst>
              <a:gd name="adj1" fmla="val 100000"/>
              <a:gd name="adj2" fmla="val 15609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murder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46" y="4690357"/>
            <a:ext cx="2148818" cy="1403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370" r="8400"/>
          <a:stretch/>
        </p:blipFill>
        <p:spPr>
          <a:xfrm>
            <a:off x="3433896" y="1143000"/>
            <a:ext cx="2387044" cy="1639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24200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37691" y="2484951"/>
            <a:ext cx="1668619" cy="1804662"/>
            <a:chOff x="3470990" y="2430494"/>
            <a:chExt cx="1668619" cy="1668619"/>
          </a:xfrm>
        </p:grpSpPr>
        <p:sp>
          <p:nvSpPr>
            <p:cNvPr id="48" name="Oval 47"/>
            <p:cNvSpPr/>
            <p:nvPr/>
          </p:nvSpPr>
          <p:spPr>
            <a:xfrm>
              <a:off x="3470990" y="2430494"/>
              <a:ext cx="1668619" cy="1668619"/>
            </a:xfrm>
            <a:prstGeom prst="ellipse">
              <a:avLst/>
            </a:prstGeom>
            <a:blipFill dpi="0" rotWithShape="0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"/>
            <p:cNvSpPr/>
            <p:nvPr/>
          </p:nvSpPr>
          <p:spPr>
            <a:xfrm>
              <a:off x="3715354" y="2674858"/>
              <a:ext cx="1179891" cy="1179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46272" y="1591870"/>
            <a:ext cx="51456" cy="1029124"/>
            <a:chOff x="4279571" y="1401370"/>
            <a:chExt cx="51456" cy="1029124"/>
          </a:xfrm>
        </p:grpSpPr>
        <p:sp>
          <p:nvSpPr>
            <p:cNvPr id="46" name="Straight Connector 5"/>
            <p:cNvSpPr/>
            <p:nvPr/>
          </p:nvSpPr>
          <p:spPr>
            <a:xfrm rot="16200000">
              <a:off x="3790737" y="1898491"/>
              <a:ext cx="1029124" cy="34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40"/>
                  </a:moveTo>
                  <a:lnTo>
                    <a:pt x="1029124" y="1744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traight Connector 6"/>
            <p:cNvSpPr/>
            <p:nvPr/>
          </p:nvSpPr>
          <p:spPr>
            <a:xfrm rot="16200000">
              <a:off x="4279571" y="1890204"/>
              <a:ext cx="51456" cy="51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90436" y="313691"/>
            <a:ext cx="1563128" cy="1278178"/>
            <a:chOff x="3523735" y="123191"/>
            <a:chExt cx="1563128" cy="1278178"/>
          </a:xfrm>
        </p:grpSpPr>
        <p:sp>
          <p:nvSpPr>
            <p:cNvPr id="44" name="Oval 43"/>
            <p:cNvSpPr/>
            <p:nvPr/>
          </p:nvSpPr>
          <p:spPr>
            <a:xfrm>
              <a:off x="3523735" y="123191"/>
              <a:ext cx="1563128" cy="12781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8"/>
            <p:cNvSpPr/>
            <p:nvPr/>
          </p:nvSpPr>
          <p:spPr>
            <a:xfrm>
              <a:off x="3752650" y="310376"/>
              <a:ext cx="1105298" cy="903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Birth          19 August     1935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45895" y="2693113"/>
            <a:ext cx="718666" cy="35933"/>
            <a:chOff x="4879194" y="2502613"/>
            <a:chExt cx="718666" cy="35933"/>
          </a:xfrm>
        </p:grpSpPr>
        <p:sp>
          <p:nvSpPr>
            <p:cNvPr id="42" name="Straight Connector 9"/>
            <p:cNvSpPr/>
            <p:nvPr/>
          </p:nvSpPr>
          <p:spPr>
            <a:xfrm rot="19285714">
              <a:off x="4879194" y="2503138"/>
              <a:ext cx="718666" cy="34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40"/>
                  </a:moveTo>
                  <a:lnTo>
                    <a:pt x="718666" y="1744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Straight Connector 10"/>
            <p:cNvSpPr/>
            <p:nvPr/>
          </p:nvSpPr>
          <p:spPr>
            <a:xfrm rot="19285714">
              <a:off x="5220560" y="2502613"/>
              <a:ext cx="35933" cy="35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66926" y="1060696"/>
            <a:ext cx="1700674" cy="1668619"/>
            <a:chOff x="5208218" y="870196"/>
            <a:chExt cx="2107265" cy="1668619"/>
          </a:xfrm>
        </p:grpSpPr>
        <p:sp>
          <p:nvSpPr>
            <p:cNvPr id="40" name="Oval 39"/>
            <p:cNvSpPr/>
            <p:nvPr/>
          </p:nvSpPr>
          <p:spPr>
            <a:xfrm>
              <a:off x="5208218" y="870196"/>
              <a:ext cx="2107265" cy="16686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12"/>
            <p:cNvSpPr/>
            <p:nvPr/>
          </p:nvSpPr>
          <p:spPr>
            <a:xfrm>
              <a:off x="5516820" y="1114560"/>
              <a:ext cx="1490061" cy="1179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Birth place </a:t>
              </a:r>
              <a:r>
                <a:rPr lang="en-US" sz="2000" kern="1200" dirty="0" err="1" smtClean="0">
                  <a:latin typeface="Times New Roman" pitchFamily="18" charset="0"/>
                  <a:cs typeface="Times New Roman" pitchFamily="18" charset="0"/>
                </a:rPr>
                <a:t>Feni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 district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74938" y="3712888"/>
            <a:ext cx="833903" cy="41695"/>
            <a:chOff x="5108237" y="3522388"/>
            <a:chExt cx="833903" cy="41695"/>
          </a:xfrm>
        </p:grpSpPr>
        <p:sp>
          <p:nvSpPr>
            <p:cNvPr id="38" name="Straight Connector 13"/>
            <p:cNvSpPr/>
            <p:nvPr/>
          </p:nvSpPr>
          <p:spPr>
            <a:xfrm rot="771429">
              <a:off x="5108237" y="3525794"/>
              <a:ext cx="833903" cy="34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40"/>
                  </a:moveTo>
                  <a:lnTo>
                    <a:pt x="833903" y="1744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Straight Connector 14"/>
            <p:cNvSpPr/>
            <p:nvPr/>
          </p:nvSpPr>
          <p:spPr>
            <a:xfrm rot="771429">
              <a:off x="5504342" y="3522388"/>
              <a:ext cx="41695" cy="41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7470" y="3177858"/>
            <a:ext cx="1668619" cy="1668619"/>
            <a:chOff x="5910769" y="2987358"/>
            <a:chExt cx="1668619" cy="1668619"/>
          </a:xfrm>
        </p:grpSpPr>
        <p:sp>
          <p:nvSpPr>
            <p:cNvPr id="36" name="Oval 35"/>
            <p:cNvSpPr/>
            <p:nvPr/>
          </p:nvSpPr>
          <p:spPr>
            <a:xfrm>
              <a:off x="5910769" y="2987358"/>
              <a:ext cx="1668619" cy="16686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16"/>
            <p:cNvSpPr/>
            <p:nvPr/>
          </p:nvSpPr>
          <p:spPr>
            <a:xfrm>
              <a:off x="6155133" y="3231722"/>
              <a:ext cx="1179891" cy="1179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Joined the procession on </a:t>
              </a:r>
              <a:r>
                <a:rPr lang="en-US" kern="1200" dirty="0" smtClean="0">
                  <a:latin typeface="Times New Roman" pitchFamily="18" charset="0"/>
                  <a:cs typeface="Times New Roman" pitchFamily="18" charset="0"/>
                </a:rPr>
                <a:t>21February 1952</a:t>
              </a:r>
              <a:endParaRPr lang="en-US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4055" y="4165699"/>
            <a:ext cx="41695" cy="833903"/>
            <a:chOff x="4827354" y="3975199"/>
            <a:chExt cx="41695" cy="833903"/>
          </a:xfrm>
        </p:grpSpPr>
        <p:sp>
          <p:nvSpPr>
            <p:cNvPr id="34" name="Straight Connector 17"/>
            <p:cNvSpPr/>
            <p:nvPr/>
          </p:nvSpPr>
          <p:spPr>
            <a:xfrm rot="3857143">
              <a:off x="4431250" y="4374710"/>
              <a:ext cx="833903" cy="34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40"/>
                  </a:moveTo>
                  <a:lnTo>
                    <a:pt x="833903" y="1744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Straight Connector 18"/>
            <p:cNvSpPr/>
            <p:nvPr/>
          </p:nvSpPr>
          <p:spPr>
            <a:xfrm rot="3857143">
              <a:off x="4827354" y="4371303"/>
              <a:ext cx="41695" cy="41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23495" y="4875689"/>
            <a:ext cx="1668619" cy="1668619"/>
            <a:chOff x="4556794" y="4685189"/>
            <a:chExt cx="1668619" cy="1668619"/>
          </a:xfrm>
        </p:grpSpPr>
        <p:sp>
          <p:nvSpPr>
            <p:cNvPr id="32" name="Oval 31"/>
            <p:cNvSpPr/>
            <p:nvPr/>
          </p:nvSpPr>
          <p:spPr>
            <a:xfrm>
              <a:off x="4556794" y="4685189"/>
              <a:ext cx="1668619" cy="16686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20"/>
            <p:cNvSpPr/>
            <p:nvPr/>
          </p:nvSpPr>
          <p:spPr>
            <a:xfrm>
              <a:off x="4801158" y="4929553"/>
              <a:ext cx="1179891" cy="1179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His legendary film </a:t>
              </a:r>
              <a:r>
                <a:rPr lang="en-US" sz="1600" kern="1200" dirty="0" err="1" smtClean="0">
                  <a:latin typeface="Times New Roman" pitchFamily="18" charset="0"/>
                  <a:cs typeface="Times New Roman" pitchFamily="18" charset="0"/>
                </a:rPr>
                <a:t>Jibon</a:t>
              </a: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kern="1200" dirty="0" err="1" smtClean="0">
                  <a:latin typeface="Times New Roman" pitchFamily="18" charset="0"/>
                  <a:cs typeface="Times New Roman" pitchFamily="18" charset="0"/>
                </a:rPr>
                <a:t>Theky</a:t>
              </a: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kern="1200" dirty="0" err="1" smtClean="0">
                  <a:latin typeface="Times New Roman" pitchFamily="18" charset="0"/>
                  <a:cs typeface="Times New Roman" pitchFamily="18" charset="0"/>
                </a:rPr>
                <a:t>Neya</a:t>
              </a: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 based on Language Movement </a:t>
              </a:r>
              <a:endParaRPr lang="en-US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8251" y="4165699"/>
            <a:ext cx="41695" cy="833903"/>
            <a:chOff x="3741550" y="3975199"/>
            <a:chExt cx="41695" cy="833903"/>
          </a:xfrm>
        </p:grpSpPr>
        <p:sp>
          <p:nvSpPr>
            <p:cNvPr id="30" name="Straight Connector 21"/>
            <p:cNvSpPr/>
            <p:nvPr/>
          </p:nvSpPr>
          <p:spPr>
            <a:xfrm rot="6942857">
              <a:off x="3345446" y="4374710"/>
              <a:ext cx="833903" cy="34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40"/>
                  </a:moveTo>
                  <a:lnTo>
                    <a:pt x="833903" y="1744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Straight Connector 22"/>
            <p:cNvSpPr/>
            <p:nvPr/>
          </p:nvSpPr>
          <p:spPr>
            <a:xfrm rot="17742857">
              <a:off x="3741550" y="4371303"/>
              <a:ext cx="41695" cy="41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51887" y="4875689"/>
            <a:ext cx="1668619" cy="1668619"/>
            <a:chOff x="2385186" y="4685189"/>
            <a:chExt cx="1668619" cy="1668619"/>
          </a:xfrm>
        </p:grpSpPr>
        <p:sp>
          <p:nvSpPr>
            <p:cNvPr id="28" name="Oval 27"/>
            <p:cNvSpPr/>
            <p:nvPr/>
          </p:nvSpPr>
          <p:spPr>
            <a:xfrm>
              <a:off x="2385186" y="4685189"/>
              <a:ext cx="1668619" cy="16686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4"/>
            <p:cNvSpPr/>
            <p:nvPr/>
          </p:nvSpPr>
          <p:spPr>
            <a:xfrm>
              <a:off x="2629550" y="4929553"/>
              <a:ext cx="1179891" cy="1179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He toke part in the mass movement in 1969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35159" y="3712888"/>
            <a:ext cx="833903" cy="41695"/>
            <a:chOff x="2668458" y="3522388"/>
            <a:chExt cx="833903" cy="41695"/>
          </a:xfrm>
        </p:grpSpPr>
        <p:sp>
          <p:nvSpPr>
            <p:cNvPr id="26" name="Straight Connector 25"/>
            <p:cNvSpPr/>
            <p:nvPr/>
          </p:nvSpPr>
          <p:spPr>
            <a:xfrm rot="10028571">
              <a:off x="2668458" y="3525794"/>
              <a:ext cx="833903" cy="34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40"/>
                  </a:moveTo>
                  <a:lnTo>
                    <a:pt x="833903" y="1744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26"/>
            <p:cNvSpPr/>
            <p:nvPr/>
          </p:nvSpPr>
          <p:spPr>
            <a:xfrm rot="20828571">
              <a:off x="3064562" y="3522388"/>
              <a:ext cx="41695" cy="41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7911" y="3177858"/>
            <a:ext cx="1668619" cy="1668619"/>
            <a:chOff x="1031210" y="2987358"/>
            <a:chExt cx="1668619" cy="1668619"/>
          </a:xfrm>
        </p:grpSpPr>
        <p:sp>
          <p:nvSpPr>
            <p:cNvPr id="24" name="Oval 23"/>
            <p:cNvSpPr/>
            <p:nvPr/>
          </p:nvSpPr>
          <p:spPr>
            <a:xfrm>
              <a:off x="1031210" y="2987358"/>
              <a:ext cx="1668619" cy="16686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8"/>
            <p:cNvSpPr/>
            <p:nvPr/>
          </p:nvSpPr>
          <p:spPr>
            <a:xfrm>
              <a:off x="1275574" y="3231722"/>
              <a:ext cx="1179891" cy="1179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In 1971 joined he </a:t>
              </a:r>
              <a:r>
                <a:rPr lang="en-US" sz="2000" kern="1200" dirty="0" smtClean="0">
                  <a:latin typeface="Times New Roman" pitchFamily="18" charset="0"/>
                  <a:cs typeface="Times New Roman" pitchFamily="18" charset="0"/>
                </a:rPr>
                <a:t>Liberation war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76773" y="2654307"/>
            <a:ext cx="833903" cy="41695"/>
            <a:chOff x="2910072" y="2463807"/>
            <a:chExt cx="833903" cy="41695"/>
          </a:xfrm>
        </p:grpSpPr>
        <p:sp>
          <p:nvSpPr>
            <p:cNvPr id="22" name="Straight Connector 29"/>
            <p:cNvSpPr/>
            <p:nvPr/>
          </p:nvSpPr>
          <p:spPr>
            <a:xfrm rot="13114286">
              <a:off x="2910072" y="2467214"/>
              <a:ext cx="833903" cy="348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40"/>
                  </a:moveTo>
                  <a:lnTo>
                    <a:pt x="833903" y="1744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30"/>
            <p:cNvSpPr/>
            <p:nvPr/>
          </p:nvSpPr>
          <p:spPr>
            <a:xfrm rot="23914286">
              <a:off x="3306176" y="2463807"/>
              <a:ext cx="41695" cy="41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81140" y="1060696"/>
            <a:ext cx="1668619" cy="1668619"/>
            <a:chOff x="1514439" y="870196"/>
            <a:chExt cx="1668619" cy="1668619"/>
          </a:xfrm>
        </p:grpSpPr>
        <p:sp>
          <p:nvSpPr>
            <p:cNvPr id="20" name="Oval 19"/>
            <p:cNvSpPr/>
            <p:nvPr/>
          </p:nvSpPr>
          <p:spPr>
            <a:xfrm>
              <a:off x="1514439" y="870196"/>
              <a:ext cx="1668619" cy="166861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21" name="Oval 32"/>
            <p:cNvSpPr/>
            <p:nvPr/>
          </p:nvSpPr>
          <p:spPr>
            <a:xfrm>
              <a:off x="1758803" y="1114560"/>
              <a:ext cx="1179891" cy="1179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Died on 30 January 1972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6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91600" cy="655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304800"/>
            <a:ext cx="4269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B. Read the text…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090512"/>
            <a:ext cx="3038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Silent Reading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752600"/>
            <a:ext cx="74676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5800" y="5105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Read the passage carefully then answer the questions that have given section ‘</a:t>
            </a:r>
            <a:r>
              <a:rPr lang="en-US" sz="2400" b="1" kern="0" dirty="0" smtClean="0"/>
              <a:t>B’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76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350</Words>
  <Application>Microsoft Office PowerPoint</Application>
  <PresentationFormat>On-screen Show (4:3)</PresentationFormat>
  <Paragraphs>72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Andalus</vt:lpstr>
      <vt:lpstr>Arial</vt:lpstr>
      <vt:lpstr>Calibri</vt:lpstr>
      <vt:lpstr>Century</vt:lpstr>
      <vt:lpstr>Century Gothic</vt:lpstr>
      <vt:lpstr>NikoshBAN</vt:lpstr>
      <vt:lpstr>Times New Roman</vt:lpstr>
      <vt:lpstr>Office Theme</vt:lpstr>
      <vt:lpstr>PowerPoint Presentation</vt:lpstr>
      <vt:lpstr>Teacher’s  Identity: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Homework   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RMN</cp:lastModifiedBy>
  <cp:revision>162</cp:revision>
  <dcterms:created xsi:type="dcterms:W3CDTF">2019-04-07T08:24:15Z</dcterms:created>
  <dcterms:modified xsi:type="dcterms:W3CDTF">2020-03-19T03:14:53Z</dcterms:modified>
</cp:coreProperties>
</file>