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90" r:id="rId5"/>
    <p:sldId id="291" r:id="rId6"/>
    <p:sldId id="283" r:id="rId7"/>
    <p:sldId id="288" r:id="rId8"/>
    <p:sldId id="286" r:id="rId9"/>
    <p:sldId id="281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9" r:id="rId21"/>
    <p:sldId id="279" r:id="rId22"/>
    <p:sldId id="277" r:id="rId23"/>
    <p:sldId id="278" r:id="rId24"/>
  </p:sldIdLst>
  <p:sldSz cx="10058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FFD5"/>
    <a:srgbClr val="38B7BA"/>
    <a:srgbClr val="B38DF7"/>
    <a:srgbClr val="E2F187"/>
    <a:srgbClr val="CCFF33"/>
    <a:srgbClr val="B6FEAC"/>
    <a:srgbClr val="57B4C7"/>
    <a:srgbClr val="6AB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122363"/>
            <a:ext cx="854964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602038"/>
            <a:ext cx="75438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</p:spPr>
        <p:txBody>
          <a:bodyPr/>
          <a:lstStyle/>
          <a:p>
            <a:fld id="{9ABDBFB6-DA6B-443D-9F09-62938C58A90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</p:spPr>
        <p:txBody>
          <a:bodyPr/>
          <a:lstStyle/>
          <a:p>
            <a:fld id="{FE0F60D9-AC4D-4EC8-AF45-EA787BDB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83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365127"/>
            <a:ext cx="867537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1825625"/>
            <a:ext cx="867537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</p:spPr>
        <p:txBody>
          <a:bodyPr/>
          <a:lstStyle/>
          <a:p>
            <a:fld id="{9ABDBFB6-DA6B-443D-9F09-62938C58A90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</p:spPr>
        <p:txBody>
          <a:bodyPr/>
          <a:lstStyle/>
          <a:p>
            <a:fld id="{FE0F60D9-AC4D-4EC8-AF45-EA787BDB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85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365125"/>
            <a:ext cx="2168843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365125"/>
            <a:ext cx="6380798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</p:spPr>
        <p:txBody>
          <a:bodyPr/>
          <a:lstStyle/>
          <a:p>
            <a:fld id="{9ABDBFB6-DA6B-443D-9F09-62938C58A90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</p:spPr>
        <p:txBody>
          <a:bodyPr/>
          <a:lstStyle/>
          <a:p>
            <a:fld id="{FE0F60D9-AC4D-4EC8-AF45-EA787BDB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8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365127"/>
            <a:ext cx="867537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1825625"/>
            <a:ext cx="86753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</p:spPr>
        <p:txBody>
          <a:bodyPr/>
          <a:lstStyle/>
          <a:p>
            <a:fld id="{9ABDBFB6-DA6B-443D-9F09-62938C58A90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</p:spPr>
        <p:txBody>
          <a:bodyPr/>
          <a:lstStyle/>
          <a:p>
            <a:fld id="{FE0F60D9-AC4D-4EC8-AF45-EA787BDB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3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709740"/>
            <a:ext cx="867537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4589465"/>
            <a:ext cx="867537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</p:spPr>
        <p:txBody>
          <a:bodyPr/>
          <a:lstStyle/>
          <a:p>
            <a:fld id="{9ABDBFB6-DA6B-443D-9F09-62938C58A90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</p:spPr>
        <p:txBody>
          <a:bodyPr/>
          <a:lstStyle/>
          <a:p>
            <a:fld id="{FE0F60D9-AC4D-4EC8-AF45-EA787BDB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9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365127"/>
            <a:ext cx="867537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825625"/>
            <a:ext cx="42748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825625"/>
            <a:ext cx="42748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</p:spPr>
        <p:txBody>
          <a:bodyPr/>
          <a:lstStyle/>
          <a:p>
            <a:fld id="{9ABDBFB6-DA6B-443D-9F09-62938C58A90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</p:spPr>
        <p:txBody>
          <a:bodyPr/>
          <a:lstStyle/>
          <a:p>
            <a:fld id="{FE0F60D9-AC4D-4EC8-AF45-EA787BDB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365127"/>
            <a:ext cx="867537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681163"/>
            <a:ext cx="4255174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505075"/>
            <a:ext cx="4255174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681163"/>
            <a:ext cx="427613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505075"/>
            <a:ext cx="427613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</p:spPr>
        <p:txBody>
          <a:bodyPr/>
          <a:lstStyle/>
          <a:p>
            <a:fld id="{9ABDBFB6-DA6B-443D-9F09-62938C58A90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</p:spPr>
        <p:txBody>
          <a:bodyPr/>
          <a:lstStyle/>
          <a:p>
            <a:fld id="{FE0F60D9-AC4D-4EC8-AF45-EA787BDB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5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365127"/>
            <a:ext cx="867537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</p:spPr>
        <p:txBody>
          <a:bodyPr/>
          <a:lstStyle/>
          <a:p>
            <a:fld id="{9ABDBFB6-DA6B-443D-9F09-62938C58A90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</p:spPr>
        <p:txBody>
          <a:bodyPr/>
          <a:lstStyle/>
          <a:p>
            <a:fld id="{FE0F60D9-AC4D-4EC8-AF45-EA787BDB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1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</p:spPr>
        <p:txBody>
          <a:bodyPr/>
          <a:lstStyle/>
          <a:p>
            <a:fld id="{9ABDBFB6-DA6B-443D-9F09-62938C58A90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</p:spPr>
        <p:txBody>
          <a:bodyPr/>
          <a:lstStyle/>
          <a:p>
            <a:fld id="{FE0F60D9-AC4D-4EC8-AF45-EA787BDB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16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57200"/>
            <a:ext cx="324409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987427"/>
            <a:ext cx="5092065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057400"/>
            <a:ext cx="324409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</p:spPr>
        <p:txBody>
          <a:bodyPr/>
          <a:lstStyle/>
          <a:p>
            <a:fld id="{9ABDBFB6-DA6B-443D-9F09-62938C58A90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</p:spPr>
        <p:txBody>
          <a:bodyPr/>
          <a:lstStyle/>
          <a:p>
            <a:fld id="{FE0F60D9-AC4D-4EC8-AF45-EA787BDB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6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57200"/>
            <a:ext cx="324409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987427"/>
            <a:ext cx="5092065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057400"/>
            <a:ext cx="324409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6356352"/>
            <a:ext cx="2263140" cy="365125"/>
          </a:xfrm>
          <a:prstGeom prst="rect">
            <a:avLst/>
          </a:prstGeom>
        </p:spPr>
        <p:txBody>
          <a:bodyPr/>
          <a:lstStyle/>
          <a:p>
            <a:fld id="{9ABDBFB6-DA6B-443D-9F09-62938C58A90E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6356352"/>
            <a:ext cx="339471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6356352"/>
            <a:ext cx="2263140" cy="365125"/>
          </a:xfrm>
          <a:prstGeom prst="rect">
            <a:avLst/>
          </a:prstGeom>
        </p:spPr>
        <p:txBody>
          <a:bodyPr/>
          <a:lstStyle/>
          <a:p>
            <a:fld id="{FE0F60D9-AC4D-4EC8-AF45-EA787BDB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57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0152" y="90152"/>
            <a:ext cx="9865216" cy="6671256"/>
          </a:xfrm>
          <a:prstGeom prst="rect">
            <a:avLst/>
          </a:prstGeom>
          <a:noFill/>
          <a:ln w="1905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420652" y="6392076"/>
            <a:ext cx="7204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utonnyMJ" pitchFamily="2" charset="0"/>
              </a:rPr>
              <a:t>w`jxc</a:t>
            </a:r>
            <a:r>
              <a:rPr lang="en-US" baseline="0" dirty="0" smtClean="0">
                <a:latin typeface="SutonnyMJ" pitchFamily="2" charset="0"/>
              </a:rPr>
              <a:t> P›`ª </a:t>
            </a:r>
            <a:r>
              <a:rPr lang="en-US" baseline="0" dirty="0" err="1" smtClean="0">
                <a:latin typeface="SutonnyMJ" pitchFamily="2" charset="0"/>
              </a:rPr>
              <a:t>miKvi-mnKvwi</a:t>
            </a:r>
            <a:r>
              <a:rPr lang="en-US" baseline="0" dirty="0" smtClean="0">
                <a:latin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</a:rPr>
              <a:t>wkÿK,nhiZ</a:t>
            </a:r>
            <a:r>
              <a:rPr lang="en-US" baseline="0" dirty="0" smtClean="0">
                <a:latin typeface="SutonnyMJ" pitchFamily="2" charset="0"/>
              </a:rPr>
              <a:t> </a:t>
            </a:r>
            <a:r>
              <a:rPr lang="en-US" baseline="0" dirty="0" err="1" smtClean="0">
                <a:latin typeface="SutonnyMJ" pitchFamily="2" charset="0"/>
              </a:rPr>
              <a:t>kvn</a:t>
            </a:r>
            <a:r>
              <a:rPr lang="en-US" baseline="0" dirty="0" smtClean="0">
                <a:latin typeface="SutonnyMJ" pitchFamily="2" charset="0"/>
              </a:rPr>
              <a:t>&amp; </a:t>
            </a:r>
            <a:r>
              <a:rPr lang="en-US" baseline="0" dirty="0" err="1" smtClean="0">
                <a:latin typeface="SutonnyMJ" pitchFamily="2" charset="0"/>
              </a:rPr>
              <a:t>ZvRDwÏb</a:t>
            </a:r>
            <a:r>
              <a:rPr lang="en-US" baseline="0" dirty="0" smtClean="0">
                <a:latin typeface="SutonnyMJ" pitchFamily="2" charset="0"/>
              </a:rPr>
              <a:t> †</a:t>
            </a:r>
            <a:r>
              <a:rPr lang="en-US" baseline="0" dirty="0" err="1" smtClean="0">
                <a:latin typeface="SutonnyMJ" pitchFamily="2" charset="0"/>
              </a:rPr>
              <a:t>Kv‡ikx</a:t>
            </a:r>
            <a:r>
              <a:rPr lang="en-US" baseline="0" dirty="0" smtClean="0">
                <a:latin typeface="SutonnyMJ" pitchFamily="2" charset="0"/>
              </a:rPr>
              <a:t> it D”P we`¨</a:t>
            </a:r>
            <a:r>
              <a:rPr lang="en-US" baseline="0" dirty="0" err="1" smtClean="0">
                <a:latin typeface="SutonnyMJ" pitchFamily="2" charset="0"/>
              </a:rPr>
              <a:t>vjq,bexMÄ,nweMÄ</a:t>
            </a:r>
            <a:r>
              <a:rPr lang="en-US" baseline="0" dirty="0" smtClean="0">
                <a:latin typeface="SutonnyMJ" pitchFamily="2" charset="0"/>
              </a:rPr>
              <a:t>|</a:t>
            </a:r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42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6196" y="415871"/>
            <a:ext cx="666097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709" y="4336869"/>
            <a:ext cx="8608422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IN" sz="11500" dirty="0" smtClean="0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ও </a:t>
            </a:r>
            <a:r>
              <a:rPr lang="en-US" sz="11500" dirty="0" err="1" smtClean="0">
                <a:solidFill>
                  <a:srgbClr val="0070C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rgbClr val="0070C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6"/>
          <a:stretch/>
        </p:blipFill>
        <p:spPr>
          <a:xfrm>
            <a:off x="3566161" y="1084218"/>
            <a:ext cx="3043645" cy="334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7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1331" y="313509"/>
            <a:ext cx="148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মৎস্য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051" y="5277394"/>
            <a:ext cx="8667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প্রলয়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পয়োধি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নিমগ্ন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ভগবান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বিষ্ণু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মৎস্যরূপ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উদ্ধার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622" y="901337"/>
            <a:ext cx="5747657" cy="40494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81568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5245" y="222069"/>
            <a:ext cx="148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কূর্ম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8403" y="5561267"/>
            <a:ext cx="696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জলপ্লাবিত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ভগবান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কূর্মরূপে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77" y="1031965"/>
            <a:ext cx="5486399" cy="38666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0196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399" y="352697"/>
            <a:ext cx="1476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বরাহ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3454" y="5717069"/>
            <a:ext cx="7607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পুনরায়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জলপ্লাবিত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ভগবান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বরাহ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দন্তে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89" y="1110344"/>
            <a:ext cx="3383279" cy="4193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8191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25835" y="287383"/>
            <a:ext cx="159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নৃসিংহ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3080" y="5285993"/>
            <a:ext cx="6773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ভগবান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নৃসিংহরূপে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অবতীর্ণ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অত্যাচারী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দৈত্যরাজ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হিরণ্যকশিপুকে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ভক্ত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প্রহল্লাদকে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22" y="914400"/>
            <a:ext cx="3618411" cy="4114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4501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71553" y="309041"/>
            <a:ext cx="1515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বামন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7360" y="5603966"/>
            <a:ext cx="6505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ভগবান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বামন অবতার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অবতীর্ণ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বলির দর্প চূর্ণ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53" y="1031966"/>
            <a:ext cx="4062549" cy="438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2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52" y="836729"/>
            <a:ext cx="3540035" cy="4127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84170" y="313509"/>
            <a:ext cx="2103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বলরাম অবতার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206" y="5185954"/>
            <a:ext cx="88827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বলরাম হল কর্ষণ করে পৃথিবীকে অমৃতময়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একইসঙ্গে তিনি অন্যায়কে দমন করেন।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7646" y="5133702"/>
            <a:ext cx="8797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ক্ষত্রিয়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প্রতাপে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নিপিড়িত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পরশুরামরূপে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ক্ষত্রিয়হীন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7234" y="221363"/>
            <a:ext cx="2103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পরশুরাম অবতার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1" y="1018904"/>
            <a:ext cx="5199016" cy="37621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695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1173" y="5225143"/>
            <a:ext cx="7844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শ্রীরামচন্দ্র অবতাররূপে অত্যাচারী রাজা রাবনের বিনাশ সাধন করেন।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0925" y="182174"/>
            <a:ext cx="2272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শ্রীরাম চন্দ্র অবতার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54" y="966651"/>
            <a:ext cx="5421085" cy="3840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15870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0263" y="5499463"/>
            <a:ext cx="932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বুদ্ধরূপে তিনি অহিংসা,সাম্য,মৈত্রী ও করুনার নৈতিক শিক্ষায় সকলকে উদ্বুদ্ধ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0925" y="182174"/>
            <a:ext cx="177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 অবতার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776" y="1084217"/>
            <a:ext cx="3500846" cy="4036423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3389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0925" y="182174"/>
            <a:ext cx="2272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কল্কি অবতার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1" y="4976949"/>
            <a:ext cx="8725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কলিযুগের শেষ ভাগে যখন অধর্ম ও অসত্যের প্রভাব প্রকট হয়ে উঠবে তখন ভগবান বিষ্ণু কল্কিরূপে অবতীর্ণ হয়ে জগতে ধর্ম ও সত্যকে পুনঃপ্রতিষ্ঠা করবেন।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23" y="705394"/>
            <a:ext cx="3357154" cy="4088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3357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869" y="262009"/>
            <a:ext cx="1554479" cy="695265"/>
          </a:xfrm>
          <a:prstGeom prst="doubleWave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263" y="834321"/>
            <a:ext cx="4088566" cy="1039356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91348" y="834321"/>
            <a:ext cx="3579223" cy="1039356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742" y="1818194"/>
            <a:ext cx="1435608" cy="1801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0263" y="3814354"/>
            <a:ext cx="4761188" cy="2308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1" dirty="0">
                <a:latin typeface="NikoshBAN" panose="02000000000000000000" pitchFamily="2" charset="0"/>
                <a:cs typeface="NikoshBAN" panose="02000000000000000000" pitchFamily="2" charset="0"/>
              </a:rPr>
              <a:t>দিলীপ চন্দ্র সরকার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হযরত শাহ তাজউদ্দীন কোরেশী (রঃ) উচ্চ বিদ্যালয়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নবীগঞ্জ-হবিগঞ্জ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মোবাইল-০১৭৬৫২১৯২৯২</a:t>
            </a:r>
          </a:p>
          <a:p>
            <a:pPr algn="ctr"/>
            <a:r>
              <a:rPr lang="en-US" sz="2400" dirty="0">
                <a:cs typeface="NikoshBAN" panose="02000000000000000000" pitchFamily="2" charset="0"/>
              </a:rPr>
              <a:t>E-mail-csdil24@gmail.com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15" y="1790762"/>
            <a:ext cx="1306287" cy="1828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5408022" y="3981714"/>
            <a:ext cx="4232366" cy="224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শ্রেনী-</a:t>
            </a:r>
            <a:r>
              <a:rPr lang="en-US" sz="2801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en-US" sz="280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280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80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হিন্দুধর্ম</a:t>
            </a:r>
            <a:endParaRPr lang="bn-IN" sz="280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২য়</a:t>
            </a:r>
            <a:endParaRPr lang="bn-IN" sz="280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1" dirty="0" smtClean="0">
                <a:latin typeface="NikoshBAN" panose="02000000000000000000" pitchFamily="2" charset="0"/>
                <a:cs typeface="NikoshBAN" panose="02000000000000000000" pitchFamily="2" charset="0"/>
              </a:rPr>
              <a:t>50</a:t>
            </a:r>
            <a:endParaRPr lang="bn-IN" sz="280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endParaRPr lang="en-US" sz="280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Up-Down Arrow 9"/>
          <p:cNvSpPr/>
          <p:nvPr/>
        </p:nvSpPr>
        <p:spPr>
          <a:xfrm>
            <a:off x="4669261" y="1818194"/>
            <a:ext cx="705395" cy="4036422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85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81004_12395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25" y="431081"/>
            <a:ext cx="2336409" cy="2497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/>
          <p:cNvGrpSpPr/>
          <p:nvPr/>
        </p:nvGrpSpPr>
        <p:grpSpPr>
          <a:xfrm>
            <a:off x="7922621" y="431081"/>
            <a:ext cx="1672046" cy="1841863"/>
            <a:chOff x="7919050" y="378824"/>
            <a:chExt cx="1672046" cy="1841863"/>
          </a:xfrm>
        </p:grpSpPr>
        <p:sp>
          <p:nvSpPr>
            <p:cNvPr id="10" name="12-Point Star 9"/>
            <p:cNvSpPr/>
            <p:nvPr/>
          </p:nvSpPr>
          <p:spPr>
            <a:xfrm>
              <a:off x="7919050" y="378824"/>
              <a:ext cx="1672046" cy="1841863"/>
            </a:xfrm>
            <a:prstGeom prst="star12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268789" y="836023"/>
              <a:ext cx="969610" cy="92746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  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55107" y="431081"/>
            <a:ext cx="2075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94" y="2272942"/>
            <a:ext cx="5926770" cy="33310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44682" y="3545859"/>
            <a:ext cx="401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বিষ্ণুর দশ অবতারের নাম লিখ?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75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9132" y="403856"/>
            <a:ext cx="163285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2983" y="1189595"/>
            <a:ext cx="2935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2983" y="1651260"/>
            <a:ext cx="5006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419" y="2112925"/>
            <a:ext cx="525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ভগবান কয়টি উদ্দেশ্যে যুগে যুগে অবতীর্ণ হন?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9700" y="2574590"/>
            <a:ext cx="5252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 ভগবান তিনটি উদ্দেশ্যে যুগে যুগে অবতীর্ণ হন। দুষ্টের দমন,শিষ্ঠের পালন ও ধর্ম সংস্থাপন করতে।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7463" y="3438182"/>
            <a:ext cx="5982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ভগবান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বিষ্ণু কেন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বামন অবতার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অবতীর্ণ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হয়েছিলেন?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0955" y="4373615"/>
            <a:ext cx="6511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ভগবান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বিষ্ণু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পরশুরামরূপে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অবতার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অবতীর্ণ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হয়ে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2983" y="4855772"/>
            <a:ext cx="8605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উঃ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ক্ষত্রিয়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প্রতাপে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নিপিড়িত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পরশুরামরূপে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পৃথিবীকে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একুশবার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ক্ষত্রিয়হীন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899" y="3899847"/>
            <a:ext cx="8138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ভগবান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বিষ্ণু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বামন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অবতার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রূপে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অবতীর্ণ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বলির দর্প চূর্ণ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92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3" grpId="0"/>
      <p:bldP spid="15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06886" y="1821521"/>
            <a:ext cx="1678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4074" y="4271555"/>
            <a:ext cx="7184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সরলার্থসহ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গীতার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ও ৮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শ্লোক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40" y="649270"/>
            <a:ext cx="3414145" cy="265887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443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5699" y="1240971"/>
            <a:ext cx="7537267" cy="290486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94" y="3540038"/>
            <a:ext cx="6583679" cy="248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2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" y="1397726"/>
            <a:ext cx="3870733" cy="3448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41" y="1397728"/>
            <a:ext cx="3631475" cy="3448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63239" y="457200"/>
            <a:ext cx="4173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76549" y="5081450"/>
            <a:ext cx="1881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নৃসিংহ অবতার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8366" y="5081451"/>
            <a:ext cx="169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বামন অবতার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62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3239" y="457200"/>
            <a:ext cx="3507378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0136" y="3004457"/>
            <a:ext cx="4173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93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5936" y="457200"/>
            <a:ext cx="3311435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034" y="2403566"/>
            <a:ext cx="79552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ভগবান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বিষ্ণু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অবতীর্ণ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 rot="3825833">
            <a:off x="3345258" y="3387933"/>
            <a:ext cx="3934113" cy="1345474"/>
          </a:xfrm>
          <a:prstGeom prst="doubleWav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57" y="423465"/>
            <a:ext cx="1027794" cy="20487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57" y="387647"/>
            <a:ext cx="1132709" cy="2120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12314" y="809897"/>
            <a:ext cx="161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ভগবান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বিষ্ণু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411" y="2574259"/>
            <a:ext cx="260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1429" y="2470255"/>
            <a:ext cx="2689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নীচে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3943" y="5486400"/>
            <a:ext cx="1907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4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19934 0.48796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59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465" y="5342705"/>
            <a:ext cx="1392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দুষ্টের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66259" y="5342706"/>
            <a:ext cx="1642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শিষ্টের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0908" y="5342706"/>
            <a:ext cx="200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সংস্থাপন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08" y="1476103"/>
            <a:ext cx="2697481" cy="3504791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559705" y="404948"/>
            <a:ext cx="5487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ভগবান কি জন্য পৃথিবিতে অবতার রূপে অবতীর্ণ হন।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1476103"/>
            <a:ext cx="2779938" cy="3504791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231" y="1476104"/>
            <a:ext cx="2695031" cy="350479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71103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863" y="1515291"/>
            <a:ext cx="66359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যদা যদা হি ধর্মস্য গ্লানির্ভবতি ভারত ।</a:t>
            </a:r>
            <a:b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অভ্যুত্থানমধর্মস্য তদাত্মানং সৃজাম্যহম্ ॥</a:t>
            </a:r>
            <a:b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পরিত্রাণায় সাধূনাং বিনাশায় চ দুষ্কৃতাম্ ।</a:t>
            </a:r>
            <a:b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ধর্মসংস্থাপনার্থায় সম্ভবামি যুগে যুগে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৪/৭,৮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সরলার্থঃ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ব্রহ্মাণ্ডে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যখনই ধর্মের গ্লানি হয়,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অধর্ম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পায় - তখনই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অবতীর্ণ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যুগে যুগে অবতীর্ণ হয়ে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দুষ্টের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করি,শিষ্টের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এবং ধর্ম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সংস্থাপন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8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7879" y="210818"/>
            <a:ext cx="2516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4242" y="3967202"/>
            <a:ext cx="1724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ব্রহ্মা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6217" y="3967201"/>
            <a:ext cx="2001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বিষ্ণু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2444" y="3967200"/>
            <a:ext cx="1840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কর্তা শিব।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4782" y="4950823"/>
            <a:ext cx="5146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ব্রহ্মা,বিষ্ণু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গুণাবতার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3" y="702629"/>
            <a:ext cx="2480375" cy="30415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75" y="702630"/>
            <a:ext cx="2454254" cy="3041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165" y="702629"/>
            <a:ext cx="2540000" cy="30415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78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</TotalTime>
  <Words>432</Words>
  <Application>Microsoft Office PowerPoint</Application>
  <PresentationFormat>Custom</PresentationFormat>
  <Paragraphs>77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SutonnyMJ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110</cp:revision>
  <dcterms:created xsi:type="dcterms:W3CDTF">2019-07-20T08:18:48Z</dcterms:created>
  <dcterms:modified xsi:type="dcterms:W3CDTF">2020-03-19T09:01:24Z</dcterms:modified>
</cp:coreProperties>
</file>