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20" r:id="rId5"/>
  </p:sldMasterIdLst>
  <p:sldIdLst>
    <p:sldId id="256" r:id="rId6"/>
    <p:sldId id="261" r:id="rId7"/>
    <p:sldId id="257" r:id="rId8"/>
    <p:sldId id="260" r:id="rId9"/>
    <p:sldId id="258" r:id="rId10"/>
    <p:sldId id="259" r:id="rId11"/>
    <p:sldId id="262" r:id="rId12"/>
    <p:sldId id="263" r:id="rId13"/>
    <p:sldId id="264" r:id="rId14"/>
    <p:sldId id="266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5474D3-BCAD-4608-804F-D1343E29DC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667000"/>
            <a:ext cx="3657600" cy="27432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3810000" cy="1752600"/>
          </a:xfrm>
        </p:spPr>
        <p:txBody>
          <a:bodyPr/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8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বারির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" y="1143000"/>
            <a:ext cx="7936992" cy="494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5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514600"/>
            <a:ext cx="4944894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9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2800" y="2057400"/>
            <a:ext cx="5410200" cy="2362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জাকারিয়া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মৌটুপী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দাখিল মাদ্রাসা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তিতাস.কুমিল্লা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মোবাইল-০১৮৫৪৬০১১২৪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1981200" cy="2377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পিরিচিতি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89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048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দাখিল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পরিচ্ছেদ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হজ্ব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smtClean="0">
                <a:latin typeface="NikoshBAN" pitchFamily="2" charset="0"/>
                <a:cs typeface="NikoshBAN" pitchFamily="2" charset="0"/>
              </a:rPr>
              <a:t>তারিখ-২৮/০2/২০20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75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4049762" cy="4038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855" y="1752600"/>
            <a:ext cx="2819400" cy="357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4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08004" y="304800"/>
            <a:ext cx="2408723" cy="609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74065" y="1690255"/>
            <a:ext cx="32766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হজ্বের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হুকুম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45857" y="3276600"/>
            <a:ext cx="3211735" cy="609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তাওয়াফ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নীতিমাল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74065" y="2514600"/>
            <a:ext cx="3406623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হজ্ব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সংঙ্গা,ও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করনীয়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74065" y="4024745"/>
            <a:ext cx="3406623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ইহরাম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নিয়মাবরী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33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547" y="3174509"/>
            <a:ext cx="2171700" cy="2476328"/>
          </a:xfrm>
        </p:spPr>
      </p:pic>
      <p:sp>
        <p:nvSpPr>
          <p:cNvPr id="8" name="Rounded Rectangle 7"/>
          <p:cNvSpPr/>
          <p:nvPr/>
        </p:nvSpPr>
        <p:spPr>
          <a:xfrm>
            <a:off x="5007855" y="5299364"/>
            <a:ext cx="565514" cy="228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87064" y="4225636"/>
            <a:ext cx="128812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জুলফুলাইফা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17136" y="4648200"/>
            <a:ext cx="948864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হেরেম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শরীফ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rot="5400000">
            <a:off x="4066068" y="2168065"/>
            <a:ext cx="128812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ইরাক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 rot="19685226">
            <a:off x="6096000" y="2666999"/>
            <a:ext cx="1558636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কারনুন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মানজেলা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20416" y="4454236"/>
            <a:ext cx="128812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জুফা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37469" y="5922818"/>
            <a:ext cx="128812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ইয়ালামলম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152400"/>
            <a:ext cx="8610600" cy="1066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ইহরাম</a:t>
            </a:r>
            <a:r>
              <a:rPr lang="en-US" dirty="0" smtClean="0"/>
              <a:t> </a:t>
            </a:r>
            <a:r>
              <a:rPr lang="en-US" dirty="0" err="1" smtClean="0"/>
              <a:t>বাধার</a:t>
            </a:r>
            <a:r>
              <a:rPr lang="en-US" dirty="0" smtClean="0"/>
              <a:t> </a:t>
            </a:r>
            <a:r>
              <a:rPr lang="en-US" dirty="0" err="1" smtClean="0"/>
              <a:t>স্থান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 </a:t>
            </a:r>
            <a:r>
              <a:rPr lang="en-US" dirty="0" err="1" smtClean="0"/>
              <a:t>মিকাত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হজ্ব</a:t>
            </a:r>
            <a:r>
              <a:rPr lang="en-US" dirty="0" smtClean="0"/>
              <a:t> </a:t>
            </a:r>
            <a:r>
              <a:rPr lang="en-US" dirty="0" err="1" smtClean="0"/>
              <a:t>আদায়</a:t>
            </a:r>
            <a:r>
              <a:rPr lang="en-US" dirty="0" smtClean="0"/>
              <a:t> </a:t>
            </a:r>
            <a:r>
              <a:rPr lang="en-US" dirty="0" err="1" smtClean="0"/>
              <a:t>কারীগন</a:t>
            </a:r>
            <a:r>
              <a:rPr lang="en-US" dirty="0" smtClean="0"/>
              <a:t> </a:t>
            </a:r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স্থান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গমন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করবে</a:t>
            </a:r>
            <a:r>
              <a:rPr lang="en-US" dirty="0" smtClean="0"/>
              <a:t>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ইহরাম</a:t>
            </a:r>
            <a:r>
              <a:rPr lang="en-US" dirty="0" smtClean="0"/>
              <a:t> </a:t>
            </a:r>
            <a:r>
              <a:rPr lang="en-US" dirty="0" err="1" smtClean="0"/>
              <a:t>বাধতে</a:t>
            </a:r>
            <a:r>
              <a:rPr lang="en-US" dirty="0" smtClean="0"/>
              <a:t> </a:t>
            </a:r>
            <a:r>
              <a:rPr lang="en-US" dirty="0" err="1" smtClean="0"/>
              <a:t>হবে।মিকাত</a:t>
            </a:r>
            <a:r>
              <a:rPr lang="en-US" dirty="0" smtClean="0"/>
              <a:t> </a:t>
            </a:r>
            <a:r>
              <a:rPr lang="en-US" dirty="0" err="1" smtClean="0"/>
              <a:t>সিাতটি</a:t>
            </a:r>
            <a:r>
              <a:rPr lang="en-US" dirty="0" smtClean="0"/>
              <a:t>- </a:t>
            </a:r>
            <a:r>
              <a:rPr lang="en-US" dirty="0" err="1" smtClean="0"/>
              <a:t>য়থা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4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3200" y="533400"/>
            <a:ext cx="3581400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তাওয়াফ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14600"/>
            <a:ext cx="5961118" cy="371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34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769696" y="580123"/>
            <a:ext cx="2519008" cy="5161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2219" y="2625437"/>
            <a:ext cx="2342054" cy="56677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মিকাত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67400" y="2625437"/>
            <a:ext cx="1524000" cy="5667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23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3314700"/>
            <a:ext cx="37338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মিকাত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04054" y="831285"/>
            <a:ext cx="2838853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90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165</TotalTime>
  <Words>97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Civic</vt:lpstr>
      <vt:lpstr>Grid</vt:lpstr>
      <vt:lpstr>Angles</vt:lpstr>
      <vt:lpstr>Concourse</vt:lpstr>
      <vt:lpstr>Solstice</vt:lpstr>
      <vt:lpstr>স্বাগতম </vt:lpstr>
      <vt:lpstr>শিক্ষক পিরিচিতি</vt:lpstr>
      <vt:lpstr>পাঠ পরিচিতি </vt:lpstr>
      <vt:lpstr>এসো ছবি  দেখি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বারির কাজ</vt:lpstr>
      <vt:lpstr>সকলকে ধন্যবাদ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23</cp:revision>
  <dcterms:created xsi:type="dcterms:W3CDTF">2015-05-28T04:25:16Z</dcterms:created>
  <dcterms:modified xsi:type="dcterms:W3CDTF">2020-03-19T08:04:56Z</dcterms:modified>
</cp:coreProperties>
</file>