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BA8F-108C-4FE0-BC21-4064A7D08D9A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4507266-4EF5-4190-A5A6-188974A9C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5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BA8F-108C-4FE0-BC21-4064A7D08D9A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507266-4EF5-4190-A5A6-188974A9C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9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BA8F-108C-4FE0-BC21-4064A7D08D9A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507266-4EF5-4190-A5A6-188974A9CF8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9467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BA8F-108C-4FE0-BC21-4064A7D08D9A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507266-4EF5-4190-A5A6-188974A9C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85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BA8F-108C-4FE0-BC21-4064A7D08D9A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507266-4EF5-4190-A5A6-188974A9CF8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7892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BA8F-108C-4FE0-BC21-4064A7D08D9A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507266-4EF5-4190-A5A6-188974A9C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83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BA8F-108C-4FE0-BC21-4064A7D08D9A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266-4EF5-4190-A5A6-188974A9C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54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BA8F-108C-4FE0-BC21-4064A7D08D9A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266-4EF5-4190-A5A6-188974A9C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8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BA8F-108C-4FE0-BC21-4064A7D08D9A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266-4EF5-4190-A5A6-188974A9C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1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BA8F-108C-4FE0-BC21-4064A7D08D9A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507266-4EF5-4190-A5A6-188974A9C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BA8F-108C-4FE0-BC21-4064A7D08D9A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4507266-4EF5-4190-A5A6-188974A9C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2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BA8F-108C-4FE0-BC21-4064A7D08D9A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4507266-4EF5-4190-A5A6-188974A9C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89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BA8F-108C-4FE0-BC21-4064A7D08D9A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266-4EF5-4190-A5A6-188974A9C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3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BA8F-108C-4FE0-BC21-4064A7D08D9A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266-4EF5-4190-A5A6-188974A9C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1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BA8F-108C-4FE0-BC21-4064A7D08D9A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266-4EF5-4190-A5A6-188974A9C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1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BA8F-108C-4FE0-BC21-4064A7D08D9A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507266-4EF5-4190-A5A6-188974A9C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3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FBA8F-108C-4FE0-BC21-4064A7D08D9A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4507266-4EF5-4190-A5A6-188974A9C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6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12" y="0"/>
            <a:ext cx="9894627" cy="6818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688608" y="2579427"/>
            <a:ext cx="678293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253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1624" y="0"/>
            <a:ext cx="323357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72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6466" y="2184821"/>
            <a:ext cx="6660107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একটি বেঞ্চে ৩জন শিক্ষার্থী বসতে পারলে </a:t>
            </a:r>
            <a:r>
              <a:rPr lang="bn-IN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বেঞ্চে কতজন শিক্ষার্থী বসতে পারবে?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6466" y="4492752"/>
            <a:ext cx="6660107" cy="16004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একটি ঘরে </a:t>
            </a:r>
            <a:r>
              <a:rPr lang="bn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টি </a:t>
            </a:r>
            <a:r>
              <a:rPr lang="bn-IN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দরজা</a:t>
            </a:r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আছে,তাহলে </a:t>
            </a:r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রকম </a:t>
            </a:r>
            <a:r>
              <a:rPr lang="bn-IN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টি ঘরে কতটি </a:t>
            </a:r>
            <a:r>
              <a:rPr lang="bn-IN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দরজা</a:t>
            </a:r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থাকবে?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0578" y="2431041"/>
            <a:ext cx="136447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দল- ১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578" y="4908250"/>
            <a:ext cx="131018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দল- ২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415054" y="2604223"/>
            <a:ext cx="20614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360763" y="5050654"/>
            <a:ext cx="20614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0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589362" y="0"/>
            <a:ext cx="4135272" cy="1296537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1296537"/>
            <a:ext cx="1610436" cy="14342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34" y="1296537"/>
            <a:ext cx="1610436" cy="1434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5" y="2730832"/>
            <a:ext cx="1610436" cy="1434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43" y="2730832"/>
            <a:ext cx="1610436" cy="1434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4165127"/>
            <a:ext cx="1610436" cy="1434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43" y="4165127"/>
            <a:ext cx="1610436" cy="143429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2730832"/>
            <a:ext cx="38077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4165127"/>
            <a:ext cx="37804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3794078" y="1296537"/>
            <a:ext cx="6823" cy="4302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28825" y="1224224"/>
            <a:ext cx="5259773" cy="9848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bn-IN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হাতির</a:t>
            </a:r>
            <a:r>
              <a:rPr lang="bn-BD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 দল রয়েছে?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37295" y="3060260"/>
            <a:ext cx="5267789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প্রতিটি দলে কয়টি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হাতি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রয়েছে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5937295" y="4619297"/>
            <a:ext cx="540929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মোট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হাতি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কয়টি রয়েছে?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77901" y="2299161"/>
            <a:ext cx="761747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24388" y="3821359"/>
            <a:ext cx="71526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93418" y="5470448"/>
            <a:ext cx="2130711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= ৬টি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54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773" y="48903"/>
            <a:ext cx="12355773" cy="68238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6221" y="1419367"/>
            <a:ext cx="71849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 বন্ধুদের ধন্যবাদ</a:t>
            </a: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8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834" y="2938986"/>
            <a:ext cx="254428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3862316"/>
            <a:ext cx="5431809" cy="27699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আশরাফুল আলম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বরাতি সরকারি প্রাথমিক বিদ্যালয়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তারাগঞ্জ, রংপুর।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90644" y="2985152"/>
            <a:ext cx="266290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3456" y="4093148"/>
            <a:ext cx="4357283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</a:t>
            </a:r>
          </a:p>
          <a:p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গুণের ধারণা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685" y="848301"/>
            <a:ext cx="2090685" cy="2090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2404" y="3171318"/>
            <a:ext cx="2052403" cy="24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66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0.29831 -0.0113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83971 -0.4055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6590" y="491319"/>
            <a:ext cx="277191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1214651" y="1869743"/>
            <a:ext cx="10194877" cy="2674961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bn-IN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bn-IN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উপকরণ ব্যবহার করে গুণ করতে পারবে। </a:t>
            </a:r>
            <a:endParaRPr lang="en-US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32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obe Flash Play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5" t="24058" r="49231" b="43242"/>
          <a:stretch/>
        </p:blipFill>
        <p:spPr>
          <a:xfrm>
            <a:off x="2760371" y="963528"/>
            <a:ext cx="6503102" cy="3335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06507" y="67165"/>
            <a:ext cx="5610831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 এবং ভেবে বল।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6507" y="4387888"/>
            <a:ext cx="4041491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২+২+২+২+২</a:t>
            </a:r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9635" y="5492394"/>
            <a:ext cx="3124573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= ১০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1346" y="4405628"/>
            <a:ext cx="665567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18417" y="4387887"/>
            <a:ext cx="843501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Bent-Up Arrow 7"/>
          <p:cNvSpPr/>
          <p:nvPr/>
        </p:nvSpPr>
        <p:spPr>
          <a:xfrm>
            <a:off x="7574208" y="5492392"/>
            <a:ext cx="1689265" cy="894759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84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523" y="587527"/>
            <a:ext cx="397897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72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4776717" y="2988186"/>
            <a:ext cx="2634017" cy="1883391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868536" y="1787856"/>
            <a:ext cx="545911" cy="129653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76717" y="5324312"/>
            <a:ext cx="270458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গুণের ধারণা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88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7" y="-27295"/>
            <a:ext cx="190500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595" y="0"/>
            <a:ext cx="19050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053" y="0"/>
            <a:ext cx="1905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053" y="0"/>
            <a:ext cx="1905000" cy="1905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03012" y="2033517"/>
            <a:ext cx="10066360" cy="955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497" y="0"/>
            <a:ext cx="19050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7" y="2257570"/>
            <a:ext cx="1905000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91" y="2257570"/>
            <a:ext cx="1905000" cy="190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45" y="2257570"/>
            <a:ext cx="190500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497" y="2257570"/>
            <a:ext cx="1905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549" y="2257570"/>
            <a:ext cx="1905000" cy="19050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03012" y="4408227"/>
            <a:ext cx="10324537" cy="1069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3012" y="4760797"/>
            <a:ext cx="397416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দলে কয়টি বাইক রয়েছে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96445" y="4760797"/>
            <a:ext cx="61908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41243" y="4760797"/>
            <a:ext cx="414891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দলে কয়টি বাইক রয়েছে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21178" y="4764309"/>
            <a:ext cx="61908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827" y="5691116"/>
            <a:ext cx="367600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মোট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বাইকের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37027" y="5691116"/>
            <a:ext cx="195163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= ১০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72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-6824"/>
            <a:ext cx="5431808" cy="2715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26" y="10236"/>
            <a:ext cx="5472752" cy="2736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85" y="2937681"/>
            <a:ext cx="5446594" cy="2723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263" y="3514499"/>
            <a:ext cx="2361062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 দল আছে।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দলে ৪টি করে ফুল আছে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263" y="5977719"/>
            <a:ext cx="296908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সুৎরাং মোট ফুল আছে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5746" y="5977718"/>
            <a:ext cx="16225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= ১২</a:t>
            </a:r>
            <a:endParaRPr 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047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44" y="1"/>
            <a:ext cx="3086506" cy="23161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976" y="0"/>
            <a:ext cx="3086506" cy="23161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09" y="1"/>
            <a:ext cx="3086506" cy="23161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44" y="2454867"/>
            <a:ext cx="3086506" cy="23161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976" y="2454867"/>
            <a:ext cx="3086506" cy="23161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09" y="2454867"/>
            <a:ext cx="3086506" cy="23161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503733" y="5036024"/>
            <a:ext cx="633699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১টি বক্সে ৩টি কলা আছে এবং বক্স আছে ৬টি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3398" y="5947398"/>
            <a:ext cx="250074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 কলা আছে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9039" y="5947398"/>
            <a:ext cx="187583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= ১৮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816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8669" y="286602"/>
            <a:ext cx="3452883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9934" y="2606785"/>
            <a:ext cx="178785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৭=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9934" y="3514395"/>
            <a:ext cx="178785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9934" y="4437725"/>
            <a:ext cx="1787857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2878" y="1550155"/>
            <a:ext cx="344196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গুণ গুলো কর।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40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156</TotalTime>
  <Words>199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NikoshBAN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BARATI GPS</dc:creator>
  <cp:lastModifiedBy>DPE</cp:lastModifiedBy>
  <cp:revision>20</cp:revision>
  <dcterms:created xsi:type="dcterms:W3CDTF">2020-03-17T04:53:59Z</dcterms:created>
  <dcterms:modified xsi:type="dcterms:W3CDTF">2020-03-19T09:23:52Z</dcterms:modified>
</cp:coreProperties>
</file>