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70" r:id="rId6"/>
    <p:sldId id="272" r:id="rId7"/>
    <p:sldId id="261" r:id="rId8"/>
    <p:sldId id="262" r:id="rId9"/>
    <p:sldId id="263" r:id="rId10"/>
    <p:sldId id="264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609600"/>
            <a:ext cx="4487621" cy="36920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600200" y="4878062"/>
            <a:ext cx="6248400" cy="76944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mevB‡K</a:t>
            </a:r>
            <a:r>
              <a:rPr lang="en-US" sz="4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jvj</a:t>
            </a:r>
            <a:r>
              <a:rPr lang="en-US" sz="4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4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Mvjv‡ci</a:t>
            </a:r>
            <a:r>
              <a:rPr lang="en-US" sz="4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ï‡f”Qv</a:t>
            </a:r>
            <a:endParaRPr lang="en-US" sz="44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1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</a:t>
            </a:r>
            <a:r>
              <a:rPr lang="en-US" sz="6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jxq</a:t>
            </a:r>
            <a:r>
              <a:rPr lang="en-US" sz="6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KvR</a:t>
            </a:r>
            <a:endParaRPr lang="en-US" sz="60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/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fvBivm</a:t>
            </a:r>
            <a:r>
              <a:rPr lang="en-US" sz="4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Kw¤úDUv‡ii</a:t>
            </a:r>
            <a:r>
              <a:rPr lang="en-US" sz="4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Kx</a:t>
            </a:r>
            <a:r>
              <a:rPr lang="en-US" sz="4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ai‡bi</a:t>
            </a:r>
            <a:r>
              <a:rPr lang="en-US" sz="4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ÿwZ</a:t>
            </a:r>
            <a:r>
              <a:rPr lang="en-US" sz="4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4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4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4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vI</a:t>
            </a:r>
            <a:r>
              <a:rPr lang="en-US" sz="4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48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65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gyj¨vqb</a:t>
            </a:r>
            <a:endParaRPr lang="en-US" sz="54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Font typeface="Wingdings" pitchFamily="2" charset="2"/>
              <a:buChar char="v"/>
            </a:pPr>
            <a:r>
              <a:rPr lang="en-US" sz="39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300" dirty="0" err="1" smtClean="0">
                <a:latin typeface="SutonnyMJ" pitchFamily="2" charset="0"/>
                <a:cs typeface="SutonnyMJ" pitchFamily="2" charset="0"/>
              </a:rPr>
              <a:t>Kv‡Ri</a:t>
            </a:r>
            <a:r>
              <a:rPr lang="en-US" sz="43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300" dirty="0" err="1" smtClean="0">
                <a:latin typeface="SutonnyMJ" pitchFamily="2" charset="0"/>
                <a:cs typeface="SutonnyMJ" pitchFamily="2" charset="0"/>
              </a:rPr>
              <a:t>ai‡bi</a:t>
            </a:r>
            <a:r>
              <a:rPr lang="en-US" sz="43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300" dirty="0" err="1" smtClean="0">
                <a:latin typeface="SutonnyMJ" pitchFamily="2" charset="0"/>
                <a:cs typeface="SutonnyMJ" pitchFamily="2" charset="0"/>
              </a:rPr>
              <a:t>wfwË‡Z</a:t>
            </a:r>
            <a:r>
              <a:rPr lang="en-US" sz="43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300" dirty="0" err="1" smtClean="0">
                <a:latin typeface="SutonnyMJ" pitchFamily="2" charset="0"/>
                <a:cs typeface="SutonnyMJ" pitchFamily="2" charset="0"/>
              </a:rPr>
              <a:t>fvBivm</a:t>
            </a:r>
            <a:r>
              <a:rPr lang="en-US" sz="43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300" dirty="0" err="1" smtClean="0">
                <a:latin typeface="SutonnyMJ" pitchFamily="2" charset="0"/>
                <a:cs typeface="SutonnyMJ" pitchFamily="2" charset="0"/>
              </a:rPr>
              <a:t>Kq</a:t>
            </a:r>
            <a:r>
              <a:rPr lang="en-US" sz="43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300" dirty="0" err="1" smtClean="0">
                <a:latin typeface="SutonnyMJ" pitchFamily="2" charset="0"/>
                <a:cs typeface="SutonnyMJ" pitchFamily="2" charset="0"/>
              </a:rPr>
              <a:t>ai‡bi</a:t>
            </a:r>
            <a:r>
              <a:rPr lang="en-US" sz="4300" dirty="0" smtClean="0">
                <a:latin typeface="SutonnyMJ" pitchFamily="2" charset="0"/>
                <a:cs typeface="SutonnyMJ" pitchFamily="2" charset="0"/>
              </a:rPr>
              <a:t>? </a:t>
            </a:r>
          </a:p>
          <a:p>
            <a:pPr marL="0" indent="0">
              <a:buNone/>
            </a:pPr>
            <a:r>
              <a:rPr lang="en-US" sz="3900" dirty="0" smtClean="0">
                <a:latin typeface="SutonnyMJ" pitchFamily="2" charset="0"/>
                <a:cs typeface="SutonnyMJ" pitchFamily="2" charset="0"/>
              </a:rPr>
              <a:t>K</a:t>
            </a:r>
            <a:r>
              <a:rPr lang="en-US" sz="3500" dirty="0" smtClean="0">
                <a:latin typeface="SutonnyMJ" pitchFamily="2" charset="0"/>
                <a:cs typeface="SutonnyMJ" pitchFamily="2" charset="0"/>
              </a:rPr>
              <a:t>) `</a:t>
            </a:r>
            <a:r>
              <a:rPr lang="en-US" sz="3500" dirty="0" err="1" smtClean="0">
                <a:latin typeface="SutonnyMJ" pitchFamily="2" charset="0"/>
                <a:cs typeface="SutonnyMJ" pitchFamily="2" charset="0"/>
              </a:rPr>
              <a:t>yB</a:t>
            </a:r>
            <a:r>
              <a:rPr lang="en-US" sz="35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dirty="0" err="1" smtClean="0">
                <a:latin typeface="SutonnyMJ" pitchFamily="2" charset="0"/>
                <a:cs typeface="SutonnyMJ" pitchFamily="2" charset="0"/>
              </a:rPr>
              <a:t>ai‡bi</a:t>
            </a:r>
            <a:r>
              <a:rPr lang="en-US" sz="3500" dirty="0" smtClean="0">
                <a:latin typeface="SutonnyMJ" pitchFamily="2" charset="0"/>
                <a:cs typeface="SutonnyMJ" pitchFamily="2" charset="0"/>
              </a:rPr>
              <a:t> L) </a:t>
            </a:r>
            <a:r>
              <a:rPr lang="en-US" sz="3500" dirty="0" err="1" smtClean="0">
                <a:latin typeface="SutonnyMJ" pitchFamily="2" charset="0"/>
                <a:cs typeface="SutonnyMJ" pitchFamily="2" charset="0"/>
              </a:rPr>
              <a:t>wZb</a:t>
            </a:r>
            <a:r>
              <a:rPr lang="en-US" sz="35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dirty="0" err="1" smtClean="0">
                <a:latin typeface="SutonnyMJ" pitchFamily="2" charset="0"/>
                <a:cs typeface="SutonnyMJ" pitchFamily="2" charset="0"/>
              </a:rPr>
              <a:t>ai‡bi</a:t>
            </a:r>
            <a:r>
              <a:rPr lang="en-US" sz="3500" dirty="0" smtClean="0">
                <a:latin typeface="SutonnyMJ" pitchFamily="2" charset="0"/>
                <a:cs typeface="SutonnyMJ" pitchFamily="2" charset="0"/>
              </a:rPr>
              <a:t> M) </a:t>
            </a:r>
            <a:r>
              <a:rPr lang="en-US" sz="3500" dirty="0" err="1" smtClean="0">
                <a:latin typeface="SutonnyMJ" pitchFamily="2" charset="0"/>
                <a:cs typeface="SutonnyMJ" pitchFamily="2" charset="0"/>
              </a:rPr>
              <a:t>Pvi</a:t>
            </a:r>
            <a:r>
              <a:rPr lang="en-US" sz="35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dirty="0" err="1" smtClean="0">
                <a:latin typeface="SutonnyMJ" pitchFamily="2" charset="0"/>
                <a:cs typeface="SutonnyMJ" pitchFamily="2" charset="0"/>
              </a:rPr>
              <a:t>ai‡bi</a:t>
            </a:r>
            <a:r>
              <a:rPr lang="en-US" sz="3500" dirty="0" smtClean="0">
                <a:latin typeface="SutonnyMJ" pitchFamily="2" charset="0"/>
                <a:cs typeface="SutonnyMJ" pitchFamily="2" charset="0"/>
              </a:rPr>
              <a:t> N) </a:t>
            </a:r>
            <a:r>
              <a:rPr lang="en-US" sz="3500" dirty="0" err="1" smtClean="0">
                <a:latin typeface="SutonnyMJ" pitchFamily="2" charset="0"/>
                <a:cs typeface="SutonnyMJ" pitchFamily="2" charset="0"/>
              </a:rPr>
              <a:t>cuvP</a:t>
            </a:r>
            <a:r>
              <a:rPr lang="en-US" sz="35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dirty="0" err="1" smtClean="0">
                <a:latin typeface="SutonnyMJ" pitchFamily="2" charset="0"/>
                <a:cs typeface="SutonnyMJ" pitchFamily="2" charset="0"/>
              </a:rPr>
              <a:t>ai‡bi</a:t>
            </a:r>
            <a:endParaRPr lang="en-US" sz="3500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endParaRPr lang="en-US" sz="3600" dirty="0" smtClean="0"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9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900" dirty="0" err="1" smtClean="0">
                <a:latin typeface="SutonnyMJ" pitchFamily="2" charset="0"/>
                <a:cs typeface="SutonnyMJ" pitchFamily="2" charset="0"/>
              </a:rPr>
              <a:t>fvBivm</a:t>
            </a:r>
            <a:r>
              <a:rPr lang="en-US" sz="39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900" dirty="0" err="1" smtClean="0">
                <a:latin typeface="SutonnyMJ" pitchFamily="2" charset="0"/>
                <a:cs typeface="SutonnyMJ" pitchFamily="2" charset="0"/>
              </a:rPr>
              <a:t>cÖwZ‡iv‡ai</a:t>
            </a:r>
            <a:r>
              <a:rPr lang="en-US" sz="39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900" dirty="0" err="1" smtClean="0">
                <a:latin typeface="SutonnyMJ" pitchFamily="2" charset="0"/>
                <a:cs typeface="SutonnyMJ" pitchFamily="2" charset="0"/>
              </a:rPr>
              <a:t>Dcvq</a:t>
            </a:r>
            <a:r>
              <a:rPr lang="en-US" sz="39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900" dirty="0" err="1" smtClean="0">
                <a:latin typeface="SutonnyMJ" pitchFamily="2" charset="0"/>
                <a:cs typeface="SutonnyMJ" pitchFamily="2" charset="0"/>
              </a:rPr>
              <a:t>Kx</a:t>
            </a:r>
            <a:r>
              <a:rPr lang="en-US" sz="3900" dirty="0" smtClean="0">
                <a:latin typeface="SutonnyMJ" pitchFamily="2" charset="0"/>
                <a:cs typeface="SutonnyMJ" pitchFamily="2" charset="0"/>
              </a:rPr>
              <a:t>?</a:t>
            </a:r>
          </a:p>
          <a:p>
            <a:pPr marL="0" indent="0">
              <a:buNone/>
            </a:pP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K)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Gw›UfvBivm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 L) †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UªvRvb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nm©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 M)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Kw¤úDUvi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Iqvg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©</a:t>
            </a:r>
          </a:p>
          <a:p>
            <a:pPr marL="0" indent="0">
              <a:buNone/>
            </a:pP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sp>
        <p:nvSpPr>
          <p:cNvPr id="4" name="Oval 3"/>
          <p:cNvSpPr/>
          <p:nvPr/>
        </p:nvSpPr>
        <p:spPr>
          <a:xfrm>
            <a:off x="457200" y="2438400"/>
            <a:ext cx="533400" cy="457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57200" y="4267200"/>
            <a:ext cx="533400" cy="457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43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evoxi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KvR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B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1| 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Kvb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Kvb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jÿb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†`‡L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Zzwg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eyS‡Z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†h †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Zvgvi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Kw¤úDUviwU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fvBivm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AvµvšÍ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wjL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43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533400"/>
            <a:ext cx="5257800" cy="3733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333500" y="4635910"/>
            <a:ext cx="6248400" cy="1015663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mfvB‡K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`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98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4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cwiwPwZ</a:t>
            </a:r>
            <a:endParaRPr lang="en-US" sz="48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108" y="1600200"/>
            <a:ext cx="1472184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1219200" y="3581400"/>
            <a:ext cx="6858000" cy="276998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5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gvt</a:t>
            </a:r>
            <a:r>
              <a:rPr lang="en-US" sz="5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byiæj</a:t>
            </a:r>
            <a:r>
              <a:rPr lang="en-US" sz="5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Avjg</a:t>
            </a:r>
            <a:r>
              <a:rPr lang="en-US" sz="5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wmwÏKx</a:t>
            </a:r>
            <a:endParaRPr lang="en-US" sz="54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mnKvix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wkÿK</a:t>
            </a:r>
            <a:endParaRPr lang="en-US" sz="40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wkqvjN~bx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vwLj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`ª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vmv</a:t>
            </a:r>
            <a:endParaRPr lang="en-US" sz="40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ev‡KiMÄ, ewikvj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49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lang="en-US" sz="4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cwiwPwZ</a:t>
            </a:r>
            <a:endParaRPr lang="en-US" sz="48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 smtClean="0"/>
          </a:p>
          <a:p>
            <a:pPr marL="0" indent="0" algn="ctr">
              <a:buNone/>
            </a:pPr>
            <a:r>
              <a:rPr lang="en-US" sz="4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4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kÖbxt</a:t>
            </a:r>
            <a:r>
              <a:rPr lang="en-US" sz="4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Aóg</a:t>
            </a:r>
            <a:endParaRPr lang="en-US" sz="44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marL="0" indent="0" algn="ctr">
              <a:buNone/>
            </a:pPr>
            <a:r>
              <a:rPr lang="en-US" sz="4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welqt</a:t>
            </a:r>
            <a:r>
              <a:rPr lang="en-US" sz="4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Z_¨ I †</a:t>
            </a:r>
            <a:r>
              <a:rPr lang="en-US" sz="4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hvMv‡hvM</a:t>
            </a:r>
            <a:r>
              <a:rPr lang="en-US" sz="4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cÖhyw³</a:t>
            </a:r>
          </a:p>
          <a:p>
            <a:pPr marL="0" indent="0" algn="ctr">
              <a:buNone/>
            </a:pPr>
            <a:r>
              <a:rPr lang="en-US" sz="4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Aa¨vqt</a:t>
            </a:r>
            <a:r>
              <a:rPr lang="en-US" sz="4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Z…</a:t>
            </a:r>
            <a:r>
              <a:rPr lang="en-US" sz="4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Zxq</a:t>
            </a:r>
            <a:endParaRPr lang="en-US" sz="44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marL="0" indent="0" algn="ctr">
              <a:buNone/>
            </a:pPr>
            <a:r>
              <a:rPr lang="en-US" sz="4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cvVt</a:t>
            </a:r>
            <a:r>
              <a:rPr lang="en-US" sz="4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16</a:t>
            </a:r>
            <a:endParaRPr lang="en-US" sz="44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46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wkLb</a:t>
            </a:r>
            <a:r>
              <a:rPr lang="en-US" sz="6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dj</a:t>
            </a:r>
            <a:endParaRPr lang="en-US" sz="60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GB 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k‡l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Rvb‡Z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-</a:t>
            </a:r>
          </a:p>
          <a:p>
            <a:pPr>
              <a:buFont typeface="Wingdings" pitchFamily="2" charset="2"/>
              <a:buChar char="v"/>
            </a:pP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1|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Kw¤úDUv‡ii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wbivc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e¨env‡ii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¸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iæZ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¡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e¨vL¨v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2|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fvBivm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Øviv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AvµvšÍ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Kw¤úDUv‡ii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jÿb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eY©bv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3|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Kw¤úDUvi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fvBiv‡mi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cÖKvi‡f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eY©bv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83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Rxe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†`‡n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fvBiv‡mi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Avµgb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81199"/>
            <a:ext cx="312420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99" y="1981200"/>
            <a:ext cx="2846387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267199"/>
            <a:ext cx="2971800" cy="1628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9" y="4195761"/>
            <a:ext cx="2846387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73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Kw¤úDUvi</a:t>
            </a:r>
            <a:r>
              <a:rPr lang="en-US" sz="48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fvBivm</a:t>
            </a:r>
            <a:endParaRPr lang="en-US" sz="4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25" y="2038350"/>
            <a:ext cx="2962275" cy="15430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981200"/>
            <a:ext cx="2962275" cy="1771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338637"/>
            <a:ext cx="3038475" cy="1819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1" y="4343400"/>
            <a:ext cx="2962274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94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AvR‡Ki</a:t>
            </a:r>
            <a:r>
              <a:rPr lang="en-US" sz="4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cvV</a:t>
            </a:r>
            <a:endParaRPr lang="en-US" sz="48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endParaRPr lang="en-US" dirty="0">
              <a:latin typeface="SutonnyMJ" pitchFamily="2" charset="0"/>
              <a:cs typeface="SutonnyMJ" pitchFamily="2" charset="0"/>
            </a:endParaRPr>
          </a:p>
          <a:p>
            <a:pPr marL="0" indent="0" algn="ctr">
              <a:buNone/>
            </a:pP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marL="0" indent="0" algn="ctr">
              <a:buNone/>
            </a:pPr>
            <a:endParaRPr lang="en-US" dirty="0">
              <a:latin typeface="SutonnyMJ" pitchFamily="2" charset="0"/>
              <a:cs typeface="SutonnyMJ" pitchFamily="2" charset="0"/>
            </a:endParaRPr>
          </a:p>
          <a:p>
            <a:pPr marL="0" indent="0" algn="ctr">
              <a:buNone/>
            </a:pP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algn="ctr">
              <a:buFont typeface="Wingdings" pitchFamily="2" charset="2"/>
              <a:buChar char="q"/>
            </a:pPr>
            <a:r>
              <a:rPr lang="en-US" sz="4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Kw¤úDUvi</a:t>
            </a:r>
            <a:r>
              <a:rPr lang="en-US" sz="4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fvBivm</a:t>
            </a:r>
            <a:endParaRPr lang="en-US" sz="48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981200"/>
            <a:ext cx="4572000" cy="207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91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Pjyb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wfwWI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†`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wL</a:t>
            </a:r>
            <a:endParaRPr lang="en-US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0253168"/>
              </p:ext>
            </p:extLst>
          </p:nvPr>
        </p:nvGraphicFramePr>
        <p:xfrm>
          <a:off x="3771900" y="3086100"/>
          <a:ext cx="1600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Packager Shell Object" showAsIcon="1" r:id="rId3" imgW="1600560" imgH="685800" progId="Package">
                  <p:embed/>
                </p:oleObj>
              </mc:Choice>
              <mc:Fallback>
                <p:oleObj name="Packager Shell Object" showAsIcon="1" r:id="rId3" imgW="160056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71900" y="3086100"/>
                        <a:ext cx="16002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491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GKK </a:t>
            </a:r>
            <a:r>
              <a:rPr lang="en-US" sz="4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KvR</a:t>
            </a:r>
            <a:endParaRPr lang="en-US" sz="48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36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4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fvBivm</a:t>
            </a:r>
            <a:r>
              <a:rPr lang="en-US" sz="4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Kx</a:t>
            </a:r>
            <a:r>
              <a:rPr lang="en-US" sz="4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pPr>
              <a:buFont typeface="Wingdings" pitchFamily="2" charset="2"/>
              <a:buChar char="v"/>
            </a:pPr>
            <a:r>
              <a:rPr lang="en-US" sz="4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fvBivm</a:t>
            </a:r>
            <a:r>
              <a:rPr lang="en-US" sz="4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Kx</a:t>
            </a:r>
            <a:r>
              <a:rPr lang="en-US" sz="4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ai‡bi</a:t>
            </a:r>
            <a:r>
              <a:rPr lang="en-US" sz="4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ÿwZ</a:t>
            </a:r>
            <a:r>
              <a:rPr lang="en-US" sz="4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4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pPr>
              <a:buFont typeface="Wingdings" pitchFamily="2" charset="2"/>
              <a:buChar char="v"/>
            </a:pPr>
            <a:r>
              <a:rPr lang="en-US" sz="4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Virus-</a:t>
            </a:r>
            <a:r>
              <a:rPr lang="en-US" sz="4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4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dzj</a:t>
            </a:r>
            <a:r>
              <a:rPr lang="en-US" sz="4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wgwbs</a:t>
            </a:r>
            <a:r>
              <a:rPr lang="en-US" sz="4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Kx</a:t>
            </a:r>
            <a:r>
              <a:rPr lang="en-US" sz="4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?</a:t>
            </a:r>
            <a:endParaRPr lang="en-US" sz="44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94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211</Words>
  <Application>Microsoft Office PowerPoint</Application>
  <PresentationFormat>On-screen Show (4:3)</PresentationFormat>
  <Paragraphs>45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Packager Shell Object</vt:lpstr>
      <vt:lpstr>PowerPoint Presentation</vt:lpstr>
      <vt:lpstr>wkÿK cwiwPwZ</vt:lpstr>
      <vt:lpstr>cvV cwiwPwZ</vt:lpstr>
      <vt:lpstr>wkLb dj</vt:lpstr>
      <vt:lpstr>Rxe †`‡n fvBiv‡mi Avµgb</vt:lpstr>
      <vt:lpstr>Kw¤úDUvi fvBivm</vt:lpstr>
      <vt:lpstr>AvR‡Ki cvV</vt:lpstr>
      <vt:lpstr>Pjyb GKwU wfwWI †`wL</vt:lpstr>
      <vt:lpstr>GKK KvR</vt:lpstr>
      <vt:lpstr>`jxq KvR</vt:lpstr>
      <vt:lpstr>gyj¨vqb</vt:lpstr>
      <vt:lpstr>evoxi KvR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NANTU</dc:creator>
  <cp:lastModifiedBy>doel</cp:lastModifiedBy>
  <cp:revision>51</cp:revision>
  <dcterms:created xsi:type="dcterms:W3CDTF">2006-08-16T00:00:00Z</dcterms:created>
  <dcterms:modified xsi:type="dcterms:W3CDTF">2020-03-19T03:40:52Z</dcterms:modified>
</cp:coreProperties>
</file>