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912" autoAdjust="0"/>
    <p:restoredTop sz="86533" autoAdjust="0"/>
  </p:normalViewPr>
  <p:slideViewPr>
    <p:cSldViewPr>
      <p:cViewPr>
        <p:scale>
          <a:sx n="50" d="100"/>
          <a:sy n="50" d="100"/>
        </p:scale>
        <p:origin x="-209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E3397-2278-4F2D-AF8E-FBC5D57B5F88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BBD6-4411-4B39-AF24-42F158DA7E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729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BBD6-4411-4B39-AF24-42F158DA7E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929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80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911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6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734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700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79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53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196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210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994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FCD8-CD3A-44AC-AE36-4059870FE3B3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447-0169-46FB-8055-C83740D248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85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7197812" cy="46918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228600"/>
            <a:ext cx="36576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শুভেচ্ছা/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572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4404" y="5181600"/>
            <a:ext cx="670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ফুলের শুভেচ্ছা</a:t>
            </a:r>
            <a:endParaRPr lang="en-US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9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685800"/>
            <a:ext cx="47244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৩। স্নেহ বা চর্বি জাটিয় খাদ্য</a:t>
            </a:r>
            <a:endParaRPr lang="en-US" sz="2800" b="1" dirty="0"/>
          </a:p>
        </p:txBody>
      </p:sp>
      <p:sp>
        <p:nvSpPr>
          <p:cNvPr id="6" name="Down Arrow 5"/>
          <p:cNvSpPr/>
          <p:nvPr/>
        </p:nvSpPr>
        <p:spPr>
          <a:xfrm>
            <a:off x="2250440" y="1549400"/>
            <a:ext cx="45720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710680" y="1539240"/>
            <a:ext cx="49784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306320"/>
            <a:ext cx="191008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প্রাণিজ স্নেহ</a:t>
            </a:r>
          </a:p>
          <a:p>
            <a:pPr algn="ctr"/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55520" y="28956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731000" y="286004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18640" y="4978400"/>
            <a:ext cx="137160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সূর্‍্যমূখী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8080" y="524764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chemeClr val="tx2">
                    <a:lumMod val="25000"/>
                  </a:schemeClr>
                </a:solidFill>
              </a:rPr>
              <a:t>মাছ,মাংস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367280" y="5425440"/>
            <a:ext cx="22860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্‍্য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863080" y="5598160"/>
            <a:ext cx="26416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Doel\Desktop\1111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0" y="3449320"/>
            <a:ext cx="1600200" cy="17526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727200" y="5786120"/>
            <a:ext cx="15443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i="1" dirty="0" smtClean="0"/>
              <a:t>সরিষা,বাদাম</a:t>
            </a:r>
            <a:endParaRPr lang="en-US" b="1" i="1" dirty="0"/>
          </a:p>
        </p:txBody>
      </p:sp>
      <p:sp>
        <p:nvSpPr>
          <p:cNvPr id="19" name="Rectangle 18"/>
          <p:cNvSpPr/>
          <p:nvPr/>
        </p:nvSpPr>
        <p:spPr>
          <a:xfrm>
            <a:off x="1605280" y="2341880"/>
            <a:ext cx="176276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উদ্ভিজ্জ স্নেহ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Doel\Desktop\1111166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240" y="3469640"/>
            <a:ext cx="1376360" cy="1752600"/>
          </a:xfrm>
          <a:prstGeom prst="rect">
            <a:avLst/>
          </a:prstGeom>
          <a:noFill/>
        </p:spPr>
      </p:pic>
      <p:pic>
        <p:nvPicPr>
          <p:cNvPr id="21" name="Picture 20" descr="artificial-flower-orange-1-DH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3080" y="3530601"/>
            <a:ext cx="1447800" cy="13716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78880" y="5953760"/>
            <a:ext cx="14478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/>
              <a:t>ডিম,দুধ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build="allAtOnce" animBg="1"/>
      <p:bldP spid="11" grpId="0" build="allAtOnce" animBg="1"/>
      <p:bldP spid="12" grpId="0" animBg="1"/>
      <p:bldP spid="18" grpId="0" animBg="1"/>
      <p:bldP spid="19" grpId="0" build="allAtOnce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86200" y="1707396"/>
            <a:ext cx="472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i="1" dirty="0" smtClean="0"/>
              <a:t>১। ভিটামিন বা খাদ্য প্রাণ</a:t>
            </a:r>
            <a:endParaRPr lang="en-US" sz="2800" b="1" i="1" dirty="0" smtClean="0"/>
          </a:p>
          <a:p>
            <a:pPr algn="ctr"/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3880968" y="2501700"/>
            <a:ext cx="4734448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i="1" dirty="0" smtClean="0"/>
              <a:t>২। খনিজ লবন ও</a:t>
            </a:r>
            <a:endParaRPr lang="en-US" sz="11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3880968" y="3251148"/>
            <a:ext cx="47244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i="1" dirty="0" smtClean="0"/>
              <a:t>৩।</a:t>
            </a:r>
            <a:r>
              <a:rPr lang="bn-BD" sz="2800" b="1" dirty="0" smtClean="0"/>
              <a:t> </a:t>
            </a:r>
            <a:r>
              <a:rPr lang="bn-BD" sz="2800" b="1" i="1" dirty="0" smtClean="0"/>
              <a:t>পানি</a:t>
            </a:r>
            <a:endParaRPr lang="en-US" sz="2800" b="1" dirty="0"/>
          </a:p>
        </p:txBody>
      </p:sp>
      <p:sp>
        <p:nvSpPr>
          <p:cNvPr id="12" name="Right Arrow 11"/>
          <p:cNvSpPr/>
          <p:nvPr/>
        </p:nvSpPr>
        <p:spPr>
          <a:xfrm>
            <a:off x="0" y="381000"/>
            <a:ext cx="4495800" cy="12954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বিশেষ খাদ্য তিন প্রকারঃ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build="allAtOnce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685800"/>
            <a:ext cx="472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i="1" dirty="0" smtClean="0"/>
              <a:t>১। ভিটামিন বা খাদ্য প্রাণ</a:t>
            </a:r>
            <a:endParaRPr lang="en-US" sz="2800" b="1" i="1" dirty="0" smtClean="0"/>
          </a:p>
          <a:p>
            <a:pPr algn="ctr"/>
            <a:endParaRPr lang="en-US" sz="1200" b="1" dirty="0"/>
          </a:p>
        </p:txBody>
      </p:sp>
      <p:sp>
        <p:nvSpPr>
          <p:cNvPr id="4" name="Down Arrow 3"/>
          <p:cNvSpPr/>
          <p:nvPr/>
        </p:nvSpPr>
        <p:spPr>
          <a:xfrm>
            <a:off x="1902420" y="1477506"/>
            <a:ext cx="609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25890" y="1477506"/>
            <a:ext cx="609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150" y="2431950"/>
            <a:ext cx="32766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পানিতে দ্রবনীয়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4808" y="2451318"/>
            <a:ext cx="36576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স্নেহ জাতীয় পদার্থে দ্রবনীয়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119735"/>
            <a:ext cx="3505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ভিটামিন বি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কমপ্লেক্স ও সি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048000"/>
            <a:ext cx="36576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এ.ডি.ই.কে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66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732510"/>
            <a:ext cx="1523999" cy="1752600"/>
          </a:xfrm>
          <a:prstGeom prst="rect">
            <a:avLst/>
          </a:prstGeom>
          <a:noFill/>
        </p:spPr>
      </p:pic>
      <p:pic>
        <p:nvPicPr>
          <p:cNvPr id="1027" name="Picture 3" descr="C:\Users\Doel\Desktop\6666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733800"/>
            <a:ext cx="1676400" cy="1752600"/>
          </a:xfrm>
          <a:prstGeom prst="rect">
            <a:avLst/>
          </a:prstGeom>
          <a:noFill/>
        </p:spPr>
      </p:pic>
      <p:pic>
        <p:nvPicPr>
          <p:cNvPr id="1028" name="Picture 4" descr="C:\Users\Doel\Desktop\6666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810001"/>
            <a:ext cx="2232025" cy="2057400"/>
          </a:xfrm>
          <a:prstGeom prst="rect">
            <a:avLst/>
          </a:prstGeom>
          <a:noFill/>
        </p:spPr>
      </p:pic>
      <p:pic>
        <p:nvPicPr>
          <p:cNvPr id="1029" name="Picture 5" descr="C:\Users\Doel\Desktop\66666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7792" y="3810000"/>
            <a:ext cx="1676400" cy="2057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5681424"/>
            <a:ext cx="43434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আমড়া,মাছ, দুধ,চাল,সাক-সবজী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6096000"/>
            <a:ext cx="37338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ডিম,মাছ,সাজ-সবজী,ঘি,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51816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খনিজ লবন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6" descr="C:\Users\Doel\Desktop\555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3048000" cy="2133600"/>
          </a:xfrm>
          <a:prstGeom prst="rect">
            <a:avLst/>
          </a:prstGeom>
          <a:noFill/>
        </p:spPr>
      </p:pic>
      <p:pic>
        <p:nvPicPr>
          <p:cNvPr id="2050" name="Picture 2" descr="C:\Users\Doel\Desktop\66660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1" y="3962400"/>
            <a:ext cx="1905000" cy="1828800"/>
          </a:xfrm>
          <a:prstGeom prst="rect">
            <a:avLst/>
          </a:prstGeom>
          <a:noFill/>
        </p:spPr>
      </p:pic>
      <p:pic>
        <p:nvPicPr>
          <p:cNvPr id="2051" name="Picture 3" descr="C:\Users\Doel\Desktop\66660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752600"/>
            <a:ext cx="1897063" cy="2133600"/>
          </a:xfrm>
          <a:prstGeom prst="rect">
            <a:avLst/>
          </a:prstGeom>
          <a:noFill/>
        </p:spPr>
      </p:pic>
      <p:pic>
        <p:nvPicPr>
          <p:cNvPr id="2052" name="Picture 4" descr="C:\Users\Doel\Desktop\66660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8792" y="3975318"/>
            <a:ext cx="2971800" cy="1828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23984" y="5920344"/>
            <a:ext cx="8915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সব হতে আমরা খনিজ লবন পেয়ে থাকি দুধ,পনির,ডিমের কুসুম,ফল।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5791200" y="3130034"/>
            <a:ext cx="419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চিত্র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গুলি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সংগৃহিত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1400" y="685800"/>
            <a:ext cx="22860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i="1" dirty="0" smtClean="0"/>
              <a:t>৩।</a:t>
            </a:r>
            <a:r>
              <a:rPr lang="bn-BD" sz="2800" b="1" dirty="0" smtClean="0"/>
              <a:t> </a:t>
            </a:r>
            <a:r>
              <a:rPr lang="bn-BD" sz="2800" b="1" i="1" dirty="0" smtClean="0"/>
              <a:t>পানি</a:t>
            </a:r>
            <a:endParaRPr lang="en-US" sz="2800" b="1" dirty="0"/>
          </a:p>
        </p:txBody>
      </p:sp>
      <p:sp>
        <p:nvSpPr>
          <p:cNvPr id="4" name="Down Arrow 3"/>
          <p:cNvSpPr/>
          <p:nvPr/>
        </p:nvSpPr>
        <p:spPr>
          <a:xfrm>
            <a:off x="4343400" y="15240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6086" y="2469396"/>
            <a:ext cx="7543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বিশুদ্ধ পানি,খাবার স্যালাইন, ডাবের পানি,কোমল পানীয়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752600"/>
            <a:ext cx="67056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আমিষ জাতীয় খাবারের একটি তালিকা তৈরি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381000"/>
            <a:ext cx="2438400" cy="12954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6698" y="2326044"/>
            <a:ext cx="67056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দুধ,চাল,সরিষা,ছোলা ইত্যাদি থেকে খাদ্যে কি উপাদান পাওয়া যায় লেখ।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2196" y="3452256"/>
            <a:ext cx="6705600" cy="10772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পানিতে দ্রবনীয় ভিটামিনের একটা তালিকা তৈরি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694" y="4537134"/>
            <a:ext cx="670560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শর্করা জাতীয় খাবারের কয়টি নাম লেখ।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28600" y="304800"/>
            <a:ext cx="3962400" cy="1600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2362200"/>
            <a:ext cx="37338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ভিটামিন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3094" y="2949852"/>
            <a:ext cx="38100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দুধ কী জাতীয় খাবার?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600" y="609600"/>
            <a:ext cx="28194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038032"/>
            <a:ext cx="670689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মাছের ভিতর কী কী খাদ্য উপাদান পাওয়া যায় ব্যাখ্যা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ngf1f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560" y="723246"/>
            <a:ext cx="6677637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419600" cy="6397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200" dirty="0" smtClean="0">
                <a:solidFill>
                  <a:srgbClr val="0070C0"/>
                </a:solidFill>
              </a:rPr>
              <a:t>শিক্ষক পরিচিতিঃ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19600" cy="19399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নামঃ আশিষ কুমার বর্ম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bn-BD" sz="28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পদবীঃ সহকারি শিক্ষক</a:t>
            </a:r>
          </a:p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গাইবান্ধা এন.এইচ.মডা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র্ন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ঊচ্চ বিদ্যালয়।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0" cy="6397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 পরিচিতিঃ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0" cy="19399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ঃ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খাদ্য ও পুষ্টি</a:t>
            </a:r>
          </a:p>
          <a:p>
            <a:pPr>
              <a:buNone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>
              <a:buNone/>
            </a:pPr>
            <a:endParaRPr lang="en-US" sz="1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19812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শিক্ষণফলঃ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438400"/>
            <a:ext cx="632460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খাদ্য ও খাদ্যের শ্রেণি বিভাগ সর্ম্পকে বলতে পারবে 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খাদ্যের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পাদান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সনাক্ত করতে পারবে?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790632" cy="5105400"/>
          </a:xfrm>
          <a:prstGeom prst="rect">
            <a:avLst/>
          </a:prstGeom>
          <a:noFill/>
        </p:spPr>
      </p:pic>
      <p:pic>
        <p:nvPicPr>
          <p:cNvPr id="1027" name="Picture 3" descr="C:\Users\Doel\Desktop\22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380" y="381000"/>
            <a:ext cx="4529219" cy="518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52600" y="6019800"/>
            <a:ext cx="59436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চিত্র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গুলি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সংগৃহিত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2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895600" cy="2286000"/>
          </a:xfrm>
          <a:prstGeom prst="rect">
            <a:avLst/>
          </a:prstGeom>
          <a:noFill/>
        </p:spPr>
      </p:pic>
      <p:pic>
        <p:nvPicPr>
          <p:cNvPr id="2051" name="Picture 3" descr="C:\Users\Doel\Desktop\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2803002" cy="2286000"/>
          </a:xfrm>
          <a:prstGeom prst="rect">
            <a:avLst/>
          </a:prstGeom>
          <a:noFill/>
        </p:spPr>
      </p:pic>
      <p:pic>
        <p:nvPicPr>
          <p:cNvPr id="2052" name="Picture 4" descr="C:\Users\Doel\Desktop\Snapshot_201403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8101" y="304800"/>
            <a:ext cx="268517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2514600"/>
            <a:ext cx="685800" cy="5847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C000"/>
                </a:solidFill>
              </a:rPr>
              <a:t>ভাত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438400"/>
            <a:ext cx="7620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আলু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2286000"/>
            <a:ext cx="9144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আটা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3" name="Picture 5" descr="C:\Users\Doel\Desktop\44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352800"/>
            <a:ext cx="2743200" cy="2533918"/>
          </a:xfrm>
          <a:prstGeom prst="rect">
            <a:avLst/>
          </a:prstGeom>
          <a:noFill/>
        </p:spPr>
      </p:pic>
      <p:pic>
        <p:nvPicPr>
          <p:cNvPr id="2054" name="Picture 6" descr="C:\Users\Doel\Desktop\555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6900" y="3352800"/>
            <a:ext cx="3048000" cy="259080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066800" y="5791200"/>
            <a:ext cx="12954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মাছ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038600" y="5791200"/>
            <a:ext cx="1295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দুধ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55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3352800"/>
            <a:ext cx="2743200" cy="2590800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7162800" y="5943600"/>
            <a:ext cx="1143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6324600"/>
            <a:ext cx="419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চিত্র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গুলি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সংগৃহিত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7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7600" y="299720"/>
            <a:ext cx="2489200" cy="2514600"/>
          </a:xfrm>
          <a:prstGeom prst="rect">
            <a:avLst/>
          </a:prstGeom>
          <a:noFill/>
        </p:spPr>
      </p:pic>
      <p:pic>
        <p:nvPicPr>
          <p:cNvPr id="3076" name="Picture 4" descr="C:\Users\Doel\Desktop\6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304800"/>
            <a:ext cx="2438400" cy="2514600"/>
          </a:xfrm>
          <a:prstGeom prst="rect">
            <a:avLst/>
          </a:prstGeom>
          <a:noFill/>
        </p:spPr>
      </p:pic>
      <p:pic>
        <p:nvPicPr>
          <p:cNvPr id="3077" name="Picture 5" descr="C:\Users\Doel\Desktop\9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5640" y="304800"/>
            <a:ext cx="2590800" cy="2514600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3581400" y="2849880"/>
            <a:ext cx="18288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মাখন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6629400" y="2743200"/>
            <a:ext cx="17526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তেল</a:t>
            </a:r>
            <a:endParaRPr lang="en-US" sz="1400" b="1" dirty="0">
              <a:solidFill>
                <a:schemeClr val="tx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685800" y="2824480"/>
            <a:ext cx="17526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ঘি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6096000"/>
            <a:ext cx="419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চিত্র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গুলি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সংগৃহিত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533400" y="457200"/>
            <a:ext cx="6705600" cy="1905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খাদ্যের উপাদান প্রধানত ৩(তিন)প্রকারঃ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472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১। শর্করা জাতীয় খাদ্য</a:t>
            </a:r>
            <a:endParaRPr lang="en-US" sz="12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3276600"/>
            <a:ext cx="4734448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২। আমিষ জাতীয় খাদ্য </a:t>
            </a:r>
            <a:endParaRPr lang="en-US" sz="11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4026048"/>
            <a:ext cx="47244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৩। স্নেহ বা চর্বি জাটিয় খাদ্য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0" y="990600"/>
            <a:ext cx="472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i="1" dirty="0" smtClean="0">
                <a:solidFill>
                  <a:schemeClr val="accent4">
                    <a:lumMod val="75000"/>
                  </a:schemeClr>
                </a:solidFill>
              </a:rPr>
              <a:t>১। শর্করা জাতীয় খাদ্য</a:t>
            </a:r>
            <a:endParaRPr lang="en-US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098040" y="1752600"/>
            <a:ext cx="45720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1752600"/>
            <a:ext cx="45720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53200" y="1752600"/>
            <a:ext cx="49784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13840" y="2540000"/>
            <a:ext cx="176276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মনোস্যাকারাইড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25146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ডাইস্যাকারাইড</a:t>
            </a:r>
            <a:endPara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36920" y="2550160"/>
            <a:ext cx="191008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পলিস্যাকারাইড</a:t>
            </a:r>
            <a:endPara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133600" y="307848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343400" y="305308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609080" y="308356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Doel\Desktop\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2280" y="3693160"/>
            <a:ext cx="1349375" cy="1869440"/>
          </a:xfrm>
          <a:prstGeom prst="rect">
            <a:avLst/>
          </a:prstGeom>
          <a:noFill/>
        </p:spPr>
      </p:pic>
      <p:pic>
        <p:nvPicPr>
          <p:cNvPr id="18" name="Picture 4" descr="C:\Users\Doel\Desktop\Snapshot_201403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9840" y="3693160"/>
            <a:ext cx="1600200" cy="1828800"/>
          </a:xfrm>
          <a:prstGeom prst="rect">
            <a:avLst/>
          </a:prstGeom>
          <a:noFill/>
        </p:spPr>
      </p:pic>
      <p:pic>
        <p:nvPicPr>
          <p:cNvPr id="4099" name="Picture 3" descr="C:\Users\Doel\Desktop\10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707448"/>
            <a:ext cx="1524000" cy="185515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727200" y="567944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chemeClr val="tx2">
                    <a:lumMod val="25000"/>
                  </a:schemeClr>
                </a:solidFill>
              </a:rPr>
              <a:t>ফলের রস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5633720"/>
            <a:ext cx="16865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chemeClr val="tx2">
                    <a:lumMod val="25000"/>
                  </a:schemeClr>
                </a:solidFill>
              </a:rPr>
              <a:t>চিনি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56642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chemeClr val="tx2">
                    <a:lumMod val="25000"/>
                  </a:schemeClr>
                </a:solidFill>
              </a:rPr>
              <a:t>চাল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0" y="632968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গ্লুকোজ,মধু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3800" y="628904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আখ,শাক-সবজি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2286000" y="5974080"/>
            <a:ext cx="22860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490720" y="5943600"/>
            <a:ext cx="23368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41720" y="63246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আটা,বীজ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791960" y="5974080"/>
            <a:ext cx="26416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0" grpId="0" animBg="1"/>
      <p:bldP spid="11" grpId="0" animBg="1"/>
      <p:bldP spid="12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6600" y="472440"/>
            <a:ext cx="4734448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২। আমিষ জাতীয় খাদ্য </a:t>
            </a:r>
            <a:endParaRPr lang="en-US" sz="1100" b="1" dirty="0"/>
          </a:p>
        </p:txBody>
      </p:sp>
      <p:sp>
        <p:nvSpPr>
          <p:cNvPr id="19" name="Down Arrow 18"/>
          <p:cNvSpPr/>
          <p:nvPr/>
        </p:nvSpPr>
        <p:spPr>
          <a:xfrm>
            <a:off x="1925320" y="1254760"/>
            <a:ext cx="45720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380480" y="1254760"/>
            <a:ext cx="497840" cy="762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95632" y="2057400"/>
            <a:ext cx="191008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প্রাণিজ আমিষ</a:t>
            </a:r>
          </a:p>
          <a:p>
            <a:pPr algn="ctr"/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960880" y="258064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436360" y="258572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73200" y="488696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ডাল</a:t>
            </a:r>
            <a:endParaRPr lang="en-US" sz="2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02960" y="50038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chemeClr val="tx2">
                    <a:lumMod val="25000"/>
                  </a:schemeClr>
                </a:solidFill>
              </a:rPr>
              <a:t>মাছ,মাংস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082800" y="5222240"/>
            <a:ext cx="22860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537960" y="5344160"/>
            <a:ext cx="26416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80160" y="2037080"/>
            <a:ext cx="176276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উদ্ভিজ্জ আমিষ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Doel\Desktop\1111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6200" y="3235960"/>
            <a:ext cx="1524000" cy="1752600"/>
          </a:xfrm>
          <a:prstGeom prst="rect">
            <a:avLst/>
          </a:prstGeom>
          <a:noFill/>
        </p:spPr>
      </p:pic>
      <p:pic>
        <p:nvPicPr>
          <p:cNvPr id="5123" name="Picture 3" descr="C:\Users\Doel\Desktop\11114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0200" y="3215640"/>
            <a:ext cx="1600200" cy="1752600"/>
          </a:xfrm>
          <a:prstGeom prst="rect">
            <a:avLst/>
          </a:prstGeom>
          <a:noFill/>
        </p:spPr>
      </p:pic>
      <p:pic>
        <p:nvPicPr>
          <p:cNvPr id="5124" name="Picture 4" descr="C:\Users\Doel\Desktop\11115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8703" y="3197860"/>
            <a:ext cx="1135062" cy="1592263"/>
          </a:xfrm>
          <a:prstGeom prst="rect">
            <a:avLst/>
          </a:prstGeom>
          <a:noFill/>
        </p:spPr>
      </p:pic>
      <p:pic>
        <p:nvPicPr>
          <p:cNvPr id="76" name="Picture 2" descr="C:\Users\Doel\Desktop\5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3200400"/>
            <a:ext cx="1613647" cy="1600200"/>
          </a:xfrm>
          <a:prstGeom prst="rect">
            <a:avLst/>
          </a:prstGeom>
          <a:noFill/>
        </p:spPr>
      </p:pic>
      <p:sp>
        <p:nvSpPr>
          <p:cNvPr id="78" name="TextBox 77"/>
          <p:cNvSpPr txBox="1"/>
          <p:nvPr/>
        </p:nvSpPr>
        <p:spPr>
          <a:xfrm>
            <a:off x="1513840" y="5572760"/>
            <a:ext cx="1371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i="1" dirty="0" smtClean="0"/>
              <a:t>ছোলা,মটর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5953760" y="5709920"/>
            <a:ext cx="14478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/>
              <a:t>ডিম,দুধ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30" grpId="0" animBg="1"/>
      <p:bldP spid="32" grpId="0" animBg="1"/>
      <p:bldP spid="72" grpId="0" animBg="1"/>
      <p:bldP spid="78" grpId="0" animBg="1"/>
      <p:bldP spid="8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300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পরিচিতিঃ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personal</cp:lastModifiedBy>
  <cp:revision>137</cp:revision>
  <dcterms:created xsi:type="dcterms:W3CDTF">2013-12-18T14:24:23Z</dcterms:created>
  <dcterms:modified xsi:type="dcterms:W3CDTF">2020-03-19T11:08:56Z</dcterms:modified>
</cp:coreProperties>
</file>