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76" r:id="rId10"/>
    <p:sldId id="263" r:id="rId11"/>
    <p:sldId id="266" r:id="rId12"/>
    <p:sldId id="264" r:id="rId13"/>
    <p:sldId id="267" r:id="rId14"/>
    <p:sldId id="265" r:id="rId15"/>
    <p:sldId id="268" r:id="rId16"/>
    <p:sldId id="269" r:id="rId17"/>
    <p:sldId id="270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2497243760_f1177e500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325_120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প্রশ্নঃ ‘পড়ে পাওয়া’ গল্প থেকে আমরা কি শিক্ষা পাই ?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191107_13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ঠাকুরমশাই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আপনারা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?’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একথাটির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325_12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দুজনই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ধার্মিক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উঠলাম।’কথাটি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325_121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91440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 -০১ </a:t>
            </a:r>
            <a:endParaRPr lang="en-US" sz="13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9144000" cy="458587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উদ্দীপকের আলোকে ১ ও ২ নং প্রশ্নের উত্তর দাওঃ</a:t>
            </a:r>
          </a:p>
          <a:p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স্কুলের ঝাড়ুদার মতি । পরীক্ষা শেষে কক্ষ পরিস্কার করতে গিয়ে সে একটি মূল্যবান ঘড়ি পেল । তার লোভ হলো । ভাবল , ঘড়িটা মেয়ের জামাইকে উপহার দেবে । মেয়ে নিশ্চয়ই  খুব খুশি হবে । কিন্তু রাতে ঘুমুতে গিয়ে মনে হলো – এ অন্যায়, অনুচিত । যার ঘড়ি তার মনঃকষ্টের কারণে মেয়ের চরম অকল্যাণ হতে পারে । ঘড়িটি কর্তৃপক্ষের কাছে জমা দেওয়া তার কর্তব্য । সে পরদিন তা-ই করল ।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 -০২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41242"/>
            <a:ext cx="9144000" cy="50167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 ০১ মতি ‘পড়ে পাওয়া’ পল্পের কোন চরিত্রের প্রতিভূ ? </a:t>
            </a:r>
          </a:p>
          <a:p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বাদল                         খ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বিধু </a:t>
            </a:r>
          </a:p>
          <a:p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কথক                          ঘ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সিধু </a:t>
            </a:r>
          </a:p>
          <a:p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  ০২   উল্লিখিত তুলনাটা কোন মানদন্ডে বিচার্য ? উভয়েই- </a:t>
            </a:r>
          </a:p>
          <a:p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ন্যায় ও কর্তব্যবোধে উদ্দ্বুদ্ধ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ii.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লোকলজ্জার  ভয়ে ভীত 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iii.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অকল্যাণ চিন্তায় তাড়িত 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ক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  খ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ii</a:t>
            </a:r>
            <a:endParaRPr lang="bn-BD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গ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ঘ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ii    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iii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67200" y="22860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63246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 -০২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রবি , শশি ও স্বপন একদিন স্কুলে যাওয়ার পথে স্বপন একটি সোনার চেইন কুড়িয়ে পায় । রবি বয়সে বড় ছিল ,সে প্রথমে এটি বিক্রি করে টাকা ভাগ করে নিতে চেয়েছিল । কিন্তু পরক্ষনেই তারা বুঝতে পারে ,অন্যের জিনিস এভাবে বিক্রি করলে অন্যায় করা  হবে ।তাই তারা তিনজনে বুদ্ধি করল , প্রকৃত মালিক খুঁজে বের করে যার জিনিস তাকে ফেরত দেবে ।শেষ পর্যন্ত তারা সফল হল ।  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35531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 , রাজবাড়ী ।</a:t>
            </a:r>
          </a:p>
          <a:p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828800"/>
            <a:ext cx="16733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 -০৩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41242"/>
            <a:ext cx="9144000" cy="50167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</a:p>
          <a:p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টিনের বাক্সটি কুরিয়ে পেয়েছিল কে ? </a:t>
            </a:r>
          </a:p>
          <a:p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‘কালবৈশাখী ঝড় মানেই আম কুড়ানো’-এ কথা কেন বলা হয়েছে ? </a:t>
            </a:r>
          </a:p>
          <a:p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উদ্দীপকের সাথে ‘পড়ে পাওয়া’ গল্পের মিল দেখাও । </a:t>
            </a:r>
          </a:p>
          <a:p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উদ্দীপকের কিশোরদের দায়িত্বশীলতা এবং ‘পড়ে পাওয়া’ গল্পের কিশোরদের দায়িত্বশীলতা যেন একই - আলোচনা  করো। 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৮ম 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(গদ্যাংশ) 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-১9/০৩/২০২০ইং </a:t>
            </a:r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219200"/>
            <a:ext cx="4876800" cy="5638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4267200" cy="5638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1" y="1066800"/>
            <a:ext cx="4800600" cy="5791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4343400" cy="5791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9144000" cy="457048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“পড়ে পাওয়া”</a:t>
            </a:r>
          </a:p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-বিভূতিভূষণ বন্দ্যোপাধায় </a:t>
            </a:r>
          </a:p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(২য় অংশ)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1"/>
            <a:ext cx="9144000" cy="4648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গল্পের নির্বাচিত অংশ প্রমিত উচ্চারনে পাঠ করতে পারবে । 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2.   </a:t>
            </a:r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নুতন শব্দের অর্থ বাক্যসহ বলতে পারবে । </a:t>
            </a:r>
          </a:p>
          <a:p>
            <a:pPr marL="742950" indent="-742950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3.   ‘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742950" indent="-742950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4.   </a:t>
            </a:r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‘পড়ে পাওয়া’ গল্পের মূলভাব প্রকাশ করবে । 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নুতন শব্দের অর্থ জেনে নিই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2895600" cy="1447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বিচুলিগাদা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1066800"/>
            <a:ext cx="2895600" cy="1447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খড়ের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স্তুপ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2971800"/>
            <a:ext cx="2895600" cy="1752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দেবমন্দিরে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নাচ-গান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5181600"/>
            <a:ext cx="3962400" cy="1447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হরিনাম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সংকীর্তন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বৈষ্ণব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05400"/>
            <a:ext cx="2895600" cy="1447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বোষ্টম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00400"/>
            <a:ext cx="2895600" cy="1447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953000"/>
            <a:ext cx="2133600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066800"/>
            <a:ext cx="33528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24200"/>
            <a:ext cx="32004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আরও কিছু নুতন শব্দ জেনে নিই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32004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পত্রপাঠ বিদায়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3200"/>
            <a:ext cx="32004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চৌকিদার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67200"/>
            <a:ext cx="32004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কাপালি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50004"/>
            <a:ext cx="32004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দণ্ডবৎ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295400"/>
            <a:ext cx="4191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তৎক্ষণাৎ বিদায় 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2667000"/>
            <a:ext cx="41148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প্রহরী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419600"/>
            <a:ext cx="4114800" cy="7694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তান্ত্রিক হিন্দু সম্প্রদায়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5943600"/>
            <a:ext cx="4114800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মাটিতে পড়ে সাষ্টাঙ্গে প্রণাম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81400" y="1219200"/>
            <a:ext cx="978408" cy="9906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733800" y="2743200"/>
            <a:ext cx="978408" cy="9906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657600" y="5867400"/>
            <a:ext cx="978408" cy="9906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657600" y="4495800"/>
            <a:ext cx="978408" cy="99060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505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BINAY</cp:lastModifiedBy>
  <cp:revision>39</cp:revision>
  <dcterms:created xsi:type="dcterms:W3CDTF">2006-08-16T00:00:00Z</dcterms:created>
  <dcterms:modified xsi:type="dcterms:W3CDTF">2020-03-19T12:41:30Z</dcterms:modified>
</cp:coreProperties>
</file>