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6" r:id="rId2"/>
    <p:sldId id="374" r:id="rId3"/>
    <p:sldId id="382" r:id="rId4"/>
    <p:sldId id="406" r:id="rId5"/>
    <p:sldId id="405" r:id="rId6"/>
    <p:sldId id="375" r:id="rId7"/>
    <p:sldId id="404" r:id="rId8"/>
    <p:sldId id="378" r:id="rId9"/>
    <p:sldId id="407" r:id="rId10"/>
    <p:sldId id="392" r:id="rId11"/>
    <p:sldId id="393" r:id="rId12"/>
    <p:sldId id="394" r:id="rId13"/>
    <p:sldId id="395" r:id="rId14"/>
    <p:sldId id="383" r:id="rId15"/>
    <p:sldId id="384" r:id="rId16"/>
    <p:sldId id="398" r:id="rId17"/>
    <p:sldId id="399" r:id="rId18"/>
    <p:sldId id="400" r:id="rId19"/>
    <p:sldId id="403" r:id="rId20"/>
    <p:sldId id="385" r:id="rId21"/>
    <p:sldId id="402" r:id="rId22"/>
    <p:sldId id="293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9" autoAdjust="0"/>
    <p:restoredTop sz="90855" autoAdjust="0"/>
  </p:normalViewPr>
  <p:slideViewPr>
    <p:cSldViewPr snapToGrid="0">
      <p:cViewPr varScale="1">
        <p:scale>
          <a:sx n="79" d="100"/>
          <a:sy n="79" d="100"/>
        </p:scale>
        <p:origin x="216" y="648"/>
      </p:cViewPr>
      <p:guideLst/>
    </p:cSldViewPr>
  </p:slideViewPr>
  <p:outlineViewPr>
    <p:cViewPr>
      <p:scale>
        <a:sx n="33" d="100"/>
        <a:sy n="33" d="100"/>
      </p:scale>
      <p:origin x="0" y="-3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28C94-ECE2-453E-B2B7-BEE35ACFC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DE80-90D8-420D-AD23-90BF965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D568-5387-4602-A1CB-C2B6D0A6B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E537E-EF5C-4547-BBA4-C42F6D6B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55FB-6B19-472E-BCEE-6E38E01B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56D79-32D1-4DAC-A613-8965DACF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7A4BA-6C81-4AE3-8C83-1B991313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5174-9494-4ED5-9CF0-3217F359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9E0B-1734-4917-8403-53E621931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ED39-2FF3-4345-99E4-001B5629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8591-81C7-4D2B-B000-2D05669B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BB268-47FE-400A-8C69-779F59F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DF9BB-303C-41AA-850B-6A26943CB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0153E-82DE-4FDC-B829-5C4EE87CF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EE5D-7387-4C15-AF2F-638FB768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FF43-78AA-4327-BD8F-BE0D63A4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3AC9D-B1B8-4609-9AFF-CF27B899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49A1-929A-4E34-9485-5EC04F29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2E298-7DE0-4936-A8EF-B789C4BDB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A8B4-7930-43DC-B43D-FAA86864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75D4-88A9-4177-871A-C12BFA27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BB97-A910-4CA0-9489-F37CDE47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9629-1206-457F-B4C0-3BDA56E6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93311-E08E-4CA2-8F50-1F5213C9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B37A-1DB0-4CCA-847E-B7231978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8023D-D9A0-43F7-BC1E-8754E0AD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F2A2-E5CF-4A05-926F-1CDC9FF6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13F7-8944-4862-BA6E-40386436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D0CA0-E0D0-4324-89DB-81B3FC4CB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31C0E-D76F-432A-B3A5-3367167A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38F3A-114A-4980-BF92-F6DAC135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9E452-D3B5-44EB-8112-2C13A827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951F6-73EC-47F3-9B2D-A765F7A4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5C3A-E001-4069-BDB7-9DAA45CF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6120E-56AF-4453-B405-9AE105CF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F92C6-CBF3-46B1-AF6A-F038DF856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E1744-0C8A-486D-8011-0A2488FED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03F1A-0411-4D86-918F-D747B5F67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14846-AE02-4F2B-B8DB-A2D9AE7D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4E516-F0A1-43FA-AE86-F8A9861E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E2EED-0942-4AA3-B8D3-1FA8ADCD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63AA-044B-4660-97C0-1F866CBA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57902-208B-4C3F-A6D7-8A1068BB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53EE9-B1A8-40FC-A936-3D4D57CE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EE9C8-71D9-49CE-8DE8-F750B2A8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B3BDC-C31D-4493-BB4C-955506AB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4AA6D-1A37-4BA5-8BD2-E4BB75D8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3789B-5E36-4DE1-BA6B-E62E1F12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B8F7-0E4B-457E-8FFF-810968DD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4F64-EDC4-4AAC-AC93-64F5C904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9EEA9-DD63-47F0-B959-B0BDDAFD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B5FB-F2E9-4494-9929-D16F8975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8FFCC-1C33-422B-861C-E867CEFA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FEBD9-CA25-454E-B5B7-5CCD81C8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3223-971D-4E44-94A7-39768B52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D0146-382F-406C-B5A8-1886B6EB5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D4085-3794-41A0-A809-3A2C6CAD9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A8058-6021-42F5-969F-C398856A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03FEE-C085-4700-BD41-E154F42C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BD9C8-DA5E-4ABF-93DE-93E6B6BE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8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193AB-09F4-4200-A401-19104606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A35B-C5FC-4480-8DEC-45A3E9248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4D8E-8972-46CC-A4A8-CDC832A42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BBDB-EAC7-4DE7-AA0E-840D960EDAD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F41A-4610-4A94-AF70-F3DE2C940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C6546-B983-4289-AD4F-4AAD677D0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41E1-3CB2-42E0-A0FE-D3696618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push-button-the-button-icon-png-favpng-v6fPk5SFpWZtKKmfZS2tN0j6a_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05FF4-9562-9540-84BF-34F616BA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130">
            <a:off x="478063" y="267893"/>
            <a:ext cx="3224520" cy="46752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D9474-585F-1E41-8932-9207CC1A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4697" y="2393360"/>
            <a:ext cx="1589088" cy="2071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576F61-1071-774A-B77D-4F7322447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/>
          <a:stretch/>
        </p:blipFill>
        <p:spPr>
          <a:xfrm>
            <a:off x="169862" y="4348203"/>
            <a:ext cx="11849100" cy="23542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07643B-BC45-E44A-A185-CE2D4E1705E3}"/>
              </a:ext>
            </a:extLst>
          </p:cNvPr>
          <p:cNvSpPr txBox="1"/>
          <p:nvPr/>
        </p:nvSpPr>
        <p:spPr>
          <a:xfrm>
            <a:off x="3500025" y="410621"/>
            <a:ext cx="66680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F8D9E-1C0F-C047-86CD-1F2A63154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79" y="999637"/>
            <a:ext cx="3175875" cy="51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CC42B-F5F2-0849-8799-0D8A0EA7C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3" y="239023"/>
            <a:ext cx="2894284" cy="3017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94E0A-3639-D84A-849B-1E7B51EE6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16" y="3864269"/>
            <a:ext cx="2805939" cy="2345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C10D-68BC-DE4B-AEDD-8DC8B60E5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01" y="288744"/>
            <a:ext cx="2911377" cy="3020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B11B8-D95E-2D4D-9A62-7441B55BC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3" y="3864270"/>
            <a:ext cx="2894284" cy="2631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91ADFB-56AC-874B-BAC3-568A6C39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01" y="3902222"/>
            <a:ext cx="2911377" cy="2363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C8ECBD-7479-994E-A86D-082CBF4C3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91" y="271395"/>
            <a:ext cx="2802064" cy="3024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F47692-32FF-7243-B6C4-5588A38BA8E2}"/>
              </a:ext>
            </a:extLst>
          </p:cNvPr>
          <p:cNvSpPr txBox="1"/>
          <p:nvPr/>
        </p:nvSpPr>
        <p:spPr>
          <a:xfrm flipH="1">
            <a:off x="1858136" y="2554625"/>
            <a:ext cx="126370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D26A5-7E57-154B-AFFC-35EBF3940EAB}"/>
              </a:ext>
            </a:extLst>
          </p:cNvPr>
          <p:cNvSpPr txBox="1"/>
          <p:nvPr/>
        </p:nvSpPr>
        <p:spPr>
          <a:xfrm flipH="1">
            <a:off x="6694325" y="2578321"/>
            <a:ext cx="984866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1ADCB-91A2-D440-9865-66BF397FC2C3}"/>
              </a:ext>
            </a:extLst>
          </p:cNvPr>
          <p:cNvSpPr txBox="1"/>
          <p:nvPr/>
        </p:nvSpPr>
        <p:spPr>
          <a:xfrm flipH="1">
            <a:off x="10522078" y="2668373"/>
            <a:ext cx="12091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A0B097-FAB1-C54A-96B1-253CD1DCE107}"/>
              </a:ext>
            </a:extLst>
          </p:cNvPr>
          <p:cNvSpPr txBox="1"/>
          <p:nvPr/>
        </p:nvSpPr>
        <p:spPr>
          <a:xfrm flipH="1">
            <a:off x="10978050" y="5431503"/>
            <a:ext cx="7870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A1F599-0B1D-A049-A885-9D22C017EE49}"/>
              </a:ext>
            </a:extLst>
          </p:cNvPr>
          <p:cNvSpPr txBox="1"/>
          <p:nvPr/>
        </p:nvSpPr>
        <p:spPr>
          <a:xfrm flipH="1">
            <a:off x="2163590" y="5742573"/>
            <a:ext cx="9122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AE7C03-556A-CB40-9AC1-61B7D3BB0131}"/>
              </a:ext>
            </a:extLst>
          </p:cNvPr>
          <p:cNvSpPr txBox="1"/>
          <p:nvPr/>
        </p:nvSpPr>
        <p:spPr>
          <a:xfrm flipH="1">
            <a:off x="6892116" y="5686632"/>
            <a:ext cx="7870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লিচু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4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34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E4F2F-299E-EF4B-8D3C-9CDD7CFD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29" y="2712922"/>
            <a:ext cx="2448404" cy="3695893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9F60B-A745-BA45-81D8-0DC6BA390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/>
          <a:stretch/>
        </p:blipFill>
        <p:spPr>
          <a:xfrm>
            <a:off x="299429" y="441589"/>
            <a:ext cx="2536364" cy="3311842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7EC6F8-1DB2-0A43-8C68-5C9A96DF89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8"/>
          <a:stretch/>
        </p:blipFill>
        <p:spPr>
          <a:xfrm>
            <a:off x="3422102" y="2621216"/>
            <a:ext cx="2552727" cy="3879306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939243-2F20-BF49-BE0A-B1F4091F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89">
            <a:off x="613277" y="2323357"/>
            <a:ext cx="2742735" cy="3609975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6B0AC8-3C1E-4B49-BAE0-36F5E0BD1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675">
            <a:off x="8245483" y="2031347"/>
            <a:ext cx="2600336" cy="344416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7925E-9129-F54D-BB22-75055244B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67" y="441589"/>
            <a:ext cx="2584173" cy="3809592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4CE564-18B0-A84F-85B6-6127C41A5AF0}"/>
              </a:ext>
            </a:extLst>
          </p:cNvPr>
          <p:cNvSpPr txBox="1"/>
          <p:nvPr/>
        </p:nvSpPr>
        <p:spPr>
          <a:xfrm>
            <a:off x="2108724" y="1131308"/>
            <a:ext cx="8412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রঙের গোলাপ। গোলাপ-লাল,সাদা,গোলাপি বিভিন্ন রঙের হয়।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 সুগন্ধ আছে।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36A54-3699-ED46-9E70-F5B4B90D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8" y="1076779"/>
            <a:ext cx="3710141" cy="26289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DAD38-ABE5-4E4F-86E8-E9D7F4DA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63" y="1006928"/>
            <a:ext cx="3657600" cy="27009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35EED-DEA3-C64F-9514-8745F58EA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17" y="1006928"/>
            <a:ext cx="3054939" cy="26987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3EEC3-FF80-4A41-9188-935F24052DA8}"/>
              </a:ext>
            </a:extLst>
          </p:cNvPr>
          <p:cNvSpPr txBox="1"/>
          <p:nvPr/>
        </p:nvSpPr>
        <p:spPr>
          <a:xfrm>
            <a:off x="1316577" y="3878439"/>
            <a:ext cx="186480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E8B22-C513-EA49-B12A-E803FBA80E32}"/>
              </a:ext>
            </a:extLst>
          </p:cNvPr>
          <p:cNvSpPr txBox="1"/>
          <p:nvPr/>
        </p:nvSpPr>
        <p:spPr>
          <a:xfrm>
            <a:off x="5877735" y="3893864"/>
            <a:ext cx="152022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50D68-ECF5-C849-9794-0A7E648067DF}"/>
              </a:ext>
            </a:extLst>
          </p:cNvPr>
          <p:cNvSpPr txBox="1"/>
          <p:nvPr/>
        </p:nvSpPr>
        <p:spPr>
          <a:xfrm>
            <a:off x="9333684" y="3893864"/>
            <a:ext cx="1298912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7B42D-5724-3247-9D8A-BC3920B8FE56}"/>
              </a:ext>
            </a:extLst>
          </p:cNvPr>
          <p:cNvSpPr txBox="1"/>
          <p:nvPr/>
        </p:nvSpPr>
        <p:spPr>
          <a:xfrm>
            <a:off x="854868" y="4896698"/>
            <a:ext cx="104790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5834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4BE336-27CA-5D4B-83EA-DC630E99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75" y="3127144"/>
            <a:ext cx="2768939" cy="25080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F270BB-8E9C-7B40-B9AA-6FDC8A6D6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22" y="301039"/>
            <a:ext cx="2409031" cy="2558632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58BBFE-BE93-AD4A-BD08-04671B17B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0" y="3248680"/>
            <a:ext cx="2603338" cy="2508036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5A3DF4-ED41-4F41-A2C9-9CB9AF374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076" y="3127144"/>
            <a:ext cx="2370877" cy="23368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27F10-1C0D-5F4A-A8AC-EEA33669A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75" y="301039"/>
            <a:ext cx="2431987" cy="2558632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2CC565-F246-1A4B-A09B-231576F82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7" y="281194"/>
            <a:ext cx="2910501" cy="2558632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496AD7-9AD8-6E44-BDB2-0068F40CC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95" y="301038"/>
            <a:ext cx="2412618" cy="5334141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B60413-DFCF-8948-BA56-80035CDDD950}"/>
              </a:ext>
            </a:extLst>
          </p:cNvPr>
          <p:cNvSpPr txBox="1"/>
          <p:nvPr/>
        </p:nvSpPr>
        <p:spPr>
          <a:xfrm>
            <a:off x="2864778" y="5837203"/>
            <a:ext cx="7829658" cy="707886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রঙের বিভিন্ন ফুল। এদের মিষ্টি গন্ধ রয়েছে।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7619A-AEB5-1E48-9168-CC46085E21F0}"/>
              </a:ext>
            </a:extLst>
          </p:cNvPr>
          <p:cNvSpPr txBox="1"/>
          <p:nvPr/>
        </p:nvSpPr>
        <p:spPr>
          <a:xfrm>
            <a:off x="1304637" y="2036845"/>
            <a:ext cx="802622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C8DC99-070A-5742-85C3-31A2AF79991E}"/>
              </a:ext>
            </a:extLst>
          </p:cNvPr>
          <p:cNvSpPr txBox="1"/>
          <p:nvPr/>
        </p:nvSpPr>
        <p:spPr>
          <a:xfrm>
            <a:off x="1003482" y="4756058"/>
            <a:ext cx="164737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হাসনাহেনা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16E71-D053-7845-8CDA-381B47AD46ED}"/>
              </a:ext>
            </a:extLst>
          </p:cNvPr>
          <p:cNvSpPr txBox="1"/>
          <p:nvPr/>
        </p:nvSpPr>
        <p:spPr>
          <a:xfrm>
            <a:off x="3730581" y="4148755"/>
            <a:ext cx="1607620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রজনীগন্ধা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9C35D-1FC7-6D4E-ABE8-7B8CB4AC665E}"/>
              </a:ext>
            </a:extLst>
          </p:cNvPr>
          <p:cNvSpPr txBox="1"/>
          <p:nvPr/>
        </p:nvSpPr>
        <p:spPr>
          <a:xfrm>
            <a:off x="6801918" y="1967022"/>
            <a:ext cx="1241100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4D244F-A16B-C140-99A8-940C07D26855}"/>
              </a:ext>
            </a:extLst>
          </p:cNvPr>
          <p:cNvSpPr txBox="1"/>
          <p:nvPr/>
        </p:nvSpPr>
        <p:spPr>
          <a:xfrm>
            <a:off x="9984079" y="1944930"/>
            <a:ext cx="1420715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রজনীগন্ধা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26473-86BA-AF45-83B8-B3AEDFC98826}"/>
              </a:ext>
            </a:extLst>
          </p:cNvPr>
          <p:cNvSpPr txBox="1"/>
          <p:nvPr/>
        </p:nvSpPr>
        <p:spPr>
          <a:xfrm>
            <a:off x="10199016" y="4566528"/>
            <a:ext cx="1028995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শিউলি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264DAD-58A5-DE4D-83D5-8985575004AD}"/>
              </a:ext>
            </a:extLst>
          </p:cNvPr>
          <p:cNvSpPr txBox="1"/>
          <p:nvPr/>
        </p:nvSpPr>
        <p:spPr>
          <a:xfrm>
            <a:off x="6821380" y="4707091"/>
            <a:ext cx="1659670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page39image34229712">
            <a:extLst>
              <a:ext uri="{FF2B5EF4-FFF2-40B4-BE49-F238E27FC236}">
                <a16:creationId xmlns:a16="http://schemas.microsoft.com/office/drawing/2014/main" id="{95C4856A-6229-2F40-8EFD-73D6A3B8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58013"/>
            <a:ext cx="5457371" cy="61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D9906-FC61-8447-ABE8-F8DB1935D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6" y="2787710"/>
            <a:ext cx="5168900" cy="3800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564DB-51ED-1A4E-8480-18946927605C}"/>
              </a:ext>
            </a:extLst>
          </p:cNvPr>
          <p:cNvSpPr txBox="1"/>
          <p:nvPr/>
        </p:nvSpPr>
        <p:spPr>
          <a:xfrm>
            <a:off x="357863" y="258012"/>
            <a:ext cx="24442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4ECE2-8DD7-EA46-9B3C-D51DB70AE921}"/>
              </a:ext>
            </a:extLst>
          </p:cNvPr>
          <p:cNvSpPr txBox="1"/>
          <p:nvPr/>
        </p:nvSpPr>
        <p:spPr>
          <a:xfrm>
            <a:off x="3393441" y="1219321"/>
            <a:ext cx="2839996" cy="52322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8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পৃষ্টা বের কর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3B717-AE06-EC41-92EF-4DCA4E5E13BF}"/>
              </a:ext>
            </a:extLst>
          </p:cNvPr>
          <p:cNvSpPr txBox="1"/>
          <p:nvPr/>
        </p:nvSpPr>
        <p:spPr>
          <a:xfrm>
            <a:off x="357863" y="1916524"/>
            <a:ext cx="5875574" cy="52322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আমি পড়ব তোমরা মনোযোগ সহকারে শুনবে।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2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FCDE5-4A42-5D48-A90D-8CC7BAAB7BA2}"/>
              </a:ext>
            </a:extLst>
          </p:cNvPr>
          <p:cNvSpPr txBox="1"/>
          <p:nvPr/>
        </p:nvSpPr>
        <p:spPr>
          <a:xfrm>
            <a:off x="4898576" y="519491"/>
            <a:ext cx="4286242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সরব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পাঠ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2A150-8C81-EC43-87C6-1D6B32FC4D6E}"/>
              </a:ext>
            </a:extLst>
          </p:cNvPr>
          <p:cNvSpPr txBox="1"/>
          <p:nvPr/>
        </p:nvSpPr>
        <p:spPr>
          <a:xfrm>
            <a:off x="4194483" y="3200400"/>
            <a:ext cx="7696200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আমি জোরে জোরে পড়ব, শিক্ষার্থীরা আমার সঙ্গে জোরে জোরে পড়বে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422B9-6FCE-FE40-8FED-119D2912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3" y="1982218"/>
            <a:ext cx="3429000" cy="428625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1532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B399F-9CF8-3345-AAD0-CB208C0C2E4F}"/>
              </a:ext>
            </a:extLst>
          </p:cNvPr>
          <p:cNvSpPr txBox="1"/>
          <p:nvPr/>
        </p:nvSpPr>
        <p:spPr>
          <a:xfrm>
            <a:off x="3639457" y="283324"/>
            <a:ext cx="419100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শিক্ষার্থীদের দলগত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5827A-AEB5-1A4A-88C7-9D57D42D14DD}"/>
              </a:ext>
            </a:extLst>
          </p:cNvPr>
          <p:cNvSpPr txBox="1"/>
          <p:nvPr/>
        </p:nvSpPr>
        <p:spPr>
          <a:xfrm>
            <a:off x="2362200" y="5954843"/>
            <a:ext cx="83058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শিক্ষার্থীরা দলে বিভক্ত হয়ে জোরে জোরে পড়বে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48D14-95FE-504A-B7CD-8FA0C7EB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8" y="1269414"/>
            <a:ext cx="4148813" cy="428229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ADAFE8-A64A-EC42-AADE-2CBAE374F58D}"/>
              </a:ext>
            </a:extLst>
          </p:cNvPr>
          <p:cNvSpPr txBox="1"/>
          <p:nvPr/>
        </p:nvSpPr>
        <p:spPr>
          <a:xfrm>
            <a:off x="7592785" y="1359633"/>
            <a:ext cx="426175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1, 10, 11, 20, 21, 30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9F7C0-7F6B-3849-A210-D7D16A611AD7}"/>
              </a:ext>
            </a:extLst>
          </p:cNvPr>
          <p:cNvSpPr txBox="1"/>
          <p:nvPr/>
        </p:nvSpPr>
        <p:spPr>
          <a:xfrm>
            <a:off x="7592785" y="2312104"/>
            <a:ext cx="426175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2, 9, 12, 19, 22, 29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A7796-A761-A144-A66A-F442367DDCA2}"/>
              </a:ext>
            </a:extLst>
          </p:cNvPr>
          <p:cNvSpPr txBox="1"/>
          <p:nvPr/>
        </p:nvSpPr>
        <p:spPr>
          <a:xfrm>
            <a:off x="7592785" y="3251645"/>
            <a:ext cx="426175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৩, ৮, ১৩, ১৮, ২৩, ২৮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CE803-2DDA-1D43-ACBB-8D1D22160921}"/>
              </a:ext>
            </a:extLst>
          </p:cNvPr>
          <p:cNvSpPr txBox="1"/>
          <p:nvPr/>
        </p:nvSpPr>
        <p:spPr>
          <a:xfrm>
            <a:off x="7592785" y="4174896"/>
            <a:ext cx="426175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৪, ৭, ১৪, ১৭, ২৪, ২৭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26EEE-6B24-0E4A-8096-F2A168776991}"/>
              </a:ext>
            </a:extLst>
          </p:cNvPr>
          <p:cNvSpPr txBox="1"/>
          <p:nvPr/>
        </p:nvSpPr>
        <p:spPr>
          <a:xfrm>
            <a:off x="7592785" y="5063106"/>
            <a:ext cx="426175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৫, ৬, ১৫, ১৬, ২৫, ২৬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0254A7-28AD-FE4F-BE44-ED96013D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8" y="1496985"/>
            <a:ext cx="920172" cy="5060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FCA392-8689-1C48-B563-4C9858A71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89" y="2172615"/>
            <a:ext cx="1169516" cy="9948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8A28F7-501E-4947-8A1D-D5658E839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258">
            <a:off x="6499868" y="3186915"/>
            <a:ext cx="587341" cy="8792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9D45B9-905C-AF4D-B431-438F149AE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7" y="5145852"/>
            <a:ext cx="522514" cy="6074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0FB76F-B42B-7946-BB3B-81381BE48230}"/>
              </a:ext>
            </a:extLst>
          </p:cNvPr>
          <p:cNvSpPr txBox="1"/>
          <p:nvPr/>
        </p:nvSpPr>
        <p:spPr>
          <a:xfrm>
            <a:off x="4626985" y="1365313"/>
            <a:ext cx="285451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98F4A-326D-2B4A-81E1-3275233FE7C4}"/>
              </a:ext>
            </a:extLst>
          </p:cNvPr>
          <p:cNvSpPr txBox="1"/>
          <p:nvPr/>
        </p:nvSpPr>
        <p:spPr>
          <a:xfrm>
            <a:off x="4626985" y="2305744"/>
            <a:ext cx="285451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বেলি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09C7B1-6675-9449-93CD-992BB1FC7C2F}"/>
              </a:ext>
            </a:extLst>
          </p:cNvPr>
          <p:cNvSpPr txBox="1"/>
          <p:nvPr/>
        </p:nvSpPr>
        <p:spPr>
          <a:xfrm>
            <a:off x="4592585" y="3251644"/>
            <a:ext cx="2884029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5CECC3-90F3-6C4F-A3CD-7F6ED4B2E44E}"/>
              </a:ext>
            </a:extLst>
          </p:cNvPr>
          <p:cNvSpPr txBox="1"/>
          <p:nvPr/>
        </p:nvSpPr>
        <p:spPr>
          <a:xfrm>
            <a:off x="4622099" y="4174896"/>
            <a:ext cx="285451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লিচু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1244F3E-1B78-3F48-876C-37B093146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71" y="4168491"/>
            <a:ext cx="932543" cy="6994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4A60074-63BF-7D4F-BF89-5A0EE827EF44}"/>
              </a:ext>
            </a:extLst>
          </p:cNvPr>
          <p:cNvSpPr txBox="1"/>
          <p:nvPr/>
        </p:nvSpPr>
        <p:spPr>
          <a:xfrm>
            <a:off x="4625083" y="5099509"/>
            <a:ext cx="285451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A5DEC-E516-324E-8A43-322867D93949}"/>
              </a:ext>
            </a:extLst>
          </p:cNvPr>
          <p:cNvSpPr txBox="1"/>
          <p:nvPr/>
        </p:nvSpPr>
        <p:spPr>
          <a:xfrm>
            <a:off x="3639456" y="283324"/>
            <a:ext cx="5199743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শিক্ষার্থীদের জোড়ায়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B771E-D4A9-DA46-BBF4-0773241A546F}"/>
              </a:ext>
            </a:extLst>
          </p:cNvPr>
          <p:cNvSpPr txBox="1"/>
          <p:nvPr/>
        </p:nvSpPr>
        <p:spPr>
          <a:xfrm>
            <a:off x="3077027" y="5188858"/>
            <a:ext cx="63246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শিক্ষার্থীরা জোড়ায় জোড়ায় পড়বে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C30FE-9388-4748-A1A1-1EC661AF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736511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56F38-3B1E-874B-A25D-B36EDCFC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2" y="1368418"/>
            <a:ext cx="6838458" cy="398910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558AF-66DB-F849-8676-608E5F9CF814}"/>
              </a:ext>
            </a:extLst>
          </p:cNvPr>
          <p:cNvSpPr txBox="1"/>
          <p:nvPr/>
        </p:nvSpPr>
        <p:spPr>
          <a:xfrm>
            <a:off x="3429001" y="457200"/>
            <a:ext cx="426720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শিক্ষার্থীদের একক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9947C-7FB8-EC42-8C2E-5DF3E9CF3BBA}"/>
              </a:ext>
            </a:extLst>
          </p:cNvPr>
          <p:cNvSpPr txBox="1"/>
          <p:nvPr/>
        </p:nvSpPr>
        <p:spPr>
          <a:xfrm>
            <a:off x="489857" y="5499295"/>
            <a:ext cx="10727872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শিক্ষার্থীরা একে একে পড়বে, অন্যরা মনোযোগ সহকারে শুনবে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3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F4009-A477-E446-9E8B-67CD6217EF3B}"/>
              </a:ext>
            </a:extLst>
          </p:cNvPr>
          <p:cNvSpPr txBox="1"/>
          <p:nvPr/>
        </p:nvSpPr>
        <p:spPr>
          <a:xfrm>
            <a:off x="4154505" y="512226"/>
            <a:ext cx="295275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ীয়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083975-4240-2E4D-8758-F83CA2C59809}"/>
              </a:ext>
            </a:extLst>
          </p:cNvPr>
          <p:cNvSpPr txBox="1"/>
          <p:nvPr/>
        </p:nvSpPr>
        <p:spPr>
          <a:xfrm>
            <a:off x="625072" y="2103069"/>
            <a:ext cx="2140295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গোলাপ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CD4359-77EB-E646-9FDB-C8B532686CC5}"/>
              </a:ext>
            </a:extLst>
          </p:cNvPr>
          <p:cNvSpPr/>
          <p:nvPr/>
        </p:nvSpPr>
        <p:spPr>
          <a:xfrm>
            <a:off x="4154505" y="2144945"/>
            <a:ext cx="735008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চারটি লাল রঙের ফুলের নাম বল।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E3445A-6950-A345-8753-5ABCC3946258}"/>
              </a:ext>
            </a:extLst>
          </p:cNvPr>
          <p:cNvSpPr/>
          <p:nvPr/>
        </p:nvSpPr>
        <p:spPr>
          <a:xfrm>
            <a:off x="4154505" y="3246026"/>
            <a:ext cx="735008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তিনটি সাদা রঙের ফুলের নাম বলবে।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3C2AD-F400-374F-A6CE-C94FBF1C7A95}"/>
              </a:ext>
            </a:extLst>
          </p:cNvPr>
          <p:cNvSpPr/>
          <p:nvPr/>
        </p:nvSpPr>
        <p:spPr>
          <a:xfrm>
            <a:off x="4154505" y="4363232"/>
            <a:ext cx="735008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সাদা ও একটি লাল রঙের ফুলের নাম বলবে।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05E890-80B8-0B47-B544-82F79BA6C9AD}"/>
              </a:ext>
            </a:extLst>
          </p:cNvPr>
          <p:cNvSpPr/>
          <p:nvPr/>
        </p:nvSpPr>
        <p:spPr>
          <a:xfrm>
            <a:off x="4158360" y="5470662"/>
            <a:ext cx="734623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যে কোণ তিনটি ফুলের নাম বলবে।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AC0452E-35BE-F545-BB5E-635B140E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67" y="2125267"/>
            <a:ext cx="1159579" cy="747243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7BAC0F-7AA4-0841-A942-B9CDF81FF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90" y="3215249"/>
            <a:ext cx="1169516" cy="769441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C845CF-0F8C-0849-A6D0-6792037B1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0" y="4301936"/>
            <a:ext cx="1166806" cy="768925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E4A3C0-B52C-7D49-840D-1CFB6256F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67" y="5442602"/>
            <a:ext cx="1155239" cy="764007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961AFF8-19E5-7744-A185-FBCE82B6E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42" y="199986"/>
            <a:ext cx="3227818" cy="21550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D10161-7CC7-3D4C-BD8A-11C211A06435}"/>
              </a:ext>
            </a:extLst>
          </p:cNvPr>
          <p:cNvSpPr txBox="1"/>
          <p:nvPr/>
        </p:nvSpPr>
        <p:spPr>
          <a:xfrm>
            <a:off x="593264" y="3215249"/>
            <a:ext cx="2140295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বেলি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DC693B-F807-5C4A-95AB-13261E56DACF}"/>
              </a:ext>
            </a:extLst>
          </p:cNvPr>
          <p:cNvSpPr txBox="1"/>
          <p:nvPr/>
        </p:nvSpPr>
        <p:spPr>
          <a:xfrm>
            <a:off x="625071" y="4301936"/>
            <a:ext cx="2140295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আম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86AE3B-992A-F342-8AA8-95A4A548C36A}"/>
              </a:ext>
            </a:extLst>
          </p:cNvPr>
          <p:cNvSpPr txBox="1"/>
          <p:nvPr/>
        </p:nvSpPr>
        <p:spPr>
          <a:xfrm>
            <a:off x="625072" y="5442602"/>
            <a:ext cx="2140295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লিচু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6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1" grpId="0"/>
      <p:bldP spid="32" grpId="0"/>
      <p:bldP spid="33" grpId="0"/>
      <p:bldP spid="34" grpId="0"/>
      <p:bldP spid="35" grpId="0"/>
      <p:bldP spid="37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E7ADD-4D45-1942-8E53-7CC566EF8096}"/>
              </a:ext>
            </a:extLst>
          </p:cNvPr>
          <p:cNvSpPr/>
          <p:nvPr/>
        </p:nvSpPr>
        <p:spPr>
          <a:xfrm>
            <a:off x="1828800" y="1095077"/>
            <a:ext cx="3869970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50A88-2282-C946-ACEA-4750E1EEA767}"/>
              </a:ext>
            </a:extLst>
          </p:cNvPr>
          <p:cNvSpPr/>
          <p:nvPr/>
        </p:nvSpPr>
        <p:spPr>
          <a:xfrm>
            <a:off x="228600" y="2514600"/>
            <a:ext cx="5470170" cy="29238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ুল আরেফীন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গুরুদাসপুর মডেল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গুরুদাসপুর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D3FB6-7EDF-7C47-85DD-699696044133}"/>
              </a:ext>
            </a:extLst>
          </p:cNvPr>
          <p:cNvSpPr txBox="1"/>
          <p:nvPr/>
        </p:nvSpPr>
        <p:spPr>
          <a:xfrm>
            <a:off x="5863870" y="2514600"/>
            <a:ext cx="5947130" cy="29238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        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 ফল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.......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CF800-916F-EB49-B453-4065BF033C1F}"/>
              </a:ext>
            </a:extLst>
          </p:cNvPr>
          <p:cNvSpPr/>
          <p:nvPr/>
        </p:nvSpPr>
        <p:spPr>
          <a:xfrm>
            <a:off x="7527570" y="1090958"/>
            <a:ext cx="3257623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754E2-26A2-CD44-80F3-F1660777F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10446"/>
              </p:ext>
            </p:extLst>
          </p:nvPr>
        </p:nvGraphicFramePr>
        <p:xfrm>
          <a:off x="2787418" y="1836088"/>
          <a:ext cx="7075490" cy="468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745">
                  <a:extLst>
                    <a:ext uri="{9D8B030D-6E8A-4147-A177-3AD203B41FA5}">
                      <a16:colId xmlns:a16="http://schemas.microsoft.com/office/drawing/2014/main" val="400081038"/>
                    </a:ext>
                  </a:extLst>
                </a:gridCol>
                <a:gridCol w="3537745">
                  <a:extLst>
                    <a:ext uri="{9D8B030D-6E8A-4147-A177-3AD203B41FA5}">
                      <a16:colId xmlns:a16="http://schemas.microsoft.com/office/drawing/2014/main" val="802076237"/>
                    </a:ext>
                  </a:extLst>
                </a:gridCol>
              </a:tblGrid>
              <a:tr h="54788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</a:t>
                      </a:r>
                      <a:r>
                        <a:rPr lang="bn-IN" sz="3600" b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</a:t>
                      </a:r>
                      <a:r>
                        <a:rPr lang="bn-IN" sz="3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34111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12401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23603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82449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92792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9300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00537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269038"/>
                  </a:ext>
                </a:extLst>
              </a:tr>
              <a:tr h="506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63932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30B3B-D021-9A4B-A378-A475EC386ED5}"/>
              </a:ext>
            </a:extLst>
          </p:cNvPr>
          <p:cNvSpPr txBox="1"/>
          <p:nvPr/>
        </p:nvSpPr>
        <p:spPr>
          <a:xfrm>
            <a:off x="852941" y="1022309"/>
            <a:ext cx="10482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ছকে কোনটি কী রঙের ফুল তা লিখ।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DB5303-6B9E-2F49-83BD-2950CE26448B}"/>
              </a:ext>
            </a:extLst>
          </p:cNvPr>
          <p:cNvSpPr/>
          <p:nvPr/>
        </p:nvSpPr>
        <p:spPr>
          <a:xfrm>
            <a:off x="554475" y="1930785"/>
            <a:ext cx="17732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পলাশ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CA02CD-20A3-0F47-AB58-98557A543653}"/>
              </a:ext>
            </a:extLst>
          </p:cNvPr>
          <p:cNvSpPr/>
          <p:nvPr/>
        </p:nvSpPr>
        <p:spPr>
          <a:xfrm>
            <a:off x="10327107" y="4604073"/>
            <a:ext cx="133401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কামিনী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B6DEDC-13AB-9F45-AC99-93EAB0DC55F6}"/>
              </a:ext>
            </a:extLst>
          </p:cNvPr>
          <p:cNvSpPr/>
          <p:nvPr/>
        </p:nvSpPr>
        <p:spPr>
          <a:xfrm>
            <a:off x="10333162" y="3705204"/>
            <a:ext cx="13279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শিমুল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1A607F-58B6-304B-8DF2-159DF20E6E4F}"/>
              </a:ext>
            </a:extLst>
          </p:cNvPr>
          <p:cNvSpPr/>
          <p:nvPr/>
        </p:nvSpPr>
        <p:spPr>
          <a:xfrm>
            <a:off x="10327106" y="2794752"/>
            <a:ext cx="133402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গন্ধরাজ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B69529-1882-6B43-BA37-0BBF3660D1FA}"/>
              </a:ext>
            </a:extLst>
          </p:cNvPr>
          <p:cNvSpPr/>
          <p:nvPr/>
        </p:nvSpPr>
        <p:spPr>
          <a:xfrm>
            <a:off x="552780" y="2788903"/>
            <a:ext cx="177324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হাসনাহেনা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91785-0C11-9644-AC3F-5C07BD851192}"/>
              </a:ext>
            </a:extLst>
          </p:cNvPr>
          <p:cNvSpPr txBox="1"/>
          <p:nvPr/>
        </p:nvSpPr>
        <p:spPr>
          <a:xfrm>
            <a:off x="549977" y="3706924"/>
            <a:ext cx="17732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C6E4B6-BE34-DA4B-9E43-9FB937CFDBC5}"/>
              </a:ext>
            </a:extLst>
          </p:cNvPr>
          <p:cNvSpPr txBox="1"/>
          <p:nvPr/>
        </p:nvSpPr>
        <p:spPr>
          <a:xfrm>
            <a:off x="546444" y="4604072"/>
            <a:ext cx="17656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DADBF-0922-3F44-A874-7C8714777C6F}"/>
              </a:ext>
            </a:extLst>
          </p:cNvPr>
          <p:cNvSpPr txBox="1"/>
          <p:nvPr/>
        </p:nvSpPr>
        <p:spPr>
          <a:xfrm>
            <a:off x="4712154" y="138716"/>
            <a:ext cx="295275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34C528-4532-074B-9317-11E8B64F4C3F}"/>
              </a:ext>
            </a:extLst>
          </p:cNvPr>
          <p:cNvSpPr/>
          <p:nvPr/>
        </p:nvSpPr>
        <p:spPr>
          <a:xfrm>
            <a:off x="10333162" y="1837874"/>
            <a:ext cx="13279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শিমুল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24753 0.07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54101 -0.0486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5729 -0.120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5247 -0.1703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0.00532 L -0.5332 0.3064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24271 0.0238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54036 0.1199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24674 -0.1780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9" grpId="0" animBg="1"/>
      <p:bldP spid="19" grpId="1"/>
      <p:bldP spid="20" grpId="0" animBg="1"/>
      <p:bldP spid="20" grpId="1"/>
      <p:bldP spid="21" grpId="0" animBg="1"/>
      <p:bldP spid="21" grpId="1"/>
      <p:bldP spid="22" grpId="0" animBg="1"/>
      <p:bldP spid="22" grpId="1" animBg="1"/>
      <p:bldP spid="25" grpId="0" animBg="1"/>
      <p:bldP spid="25" grpId="1"/>
      <p:bldP spid="26" grpId="0" animBg="1"/>
      <p:bldP spid="26" grpId="1"/>
      <p:bldP spid="27" grpId="0" animBg="1"/>
      <p:bldP spid="29" grpId="0" animBg="1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4932B-06E8-9241-A040-A305BBACC2B6}"/>
              </a:ext>
            </a:extLst>
          </p:cNvPr>
          <p:cNvSpPr/>
          <p:nvPr/>
        </p:nvSpPr>
        <p:spPr>
          <a:xfrm>
            <a:off x="4717257" y="304800"/>
            <a:ext cx="275748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2B52D-621B-E147-9664-2ECFA95F24DE}"/>
              </a:ext>
            </a:extLst>
          </p:cNvPr>
          <p:cNvSpPr/>
          <p:nvPr/>
        </p:nvSpPr>
        <p:spPr>
          <a:xfrm>
            <a:off x="2650185" y="1879140"/>
            <a:ext cx="5602816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সাদা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001D-C2C6-A348-8873-9FB278CBBCF1}"/>
              </a:ext>
            </a:extLst>
          </p:cNvPr>
          <p:cNvSpPr/>
          <p:nvPr/>
        </p:nvSpPr>
        <p:spPr>
          <a:xfrm>
            <a:off x="2650185" y="2968770"/>
            <a:ext cx="6292107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তিনটা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লাল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EB299-2127-9144-8568-35117A866C89}"/>
              </a:ext>
            </a:extLst>
          </p:cNvPr>
          <p:cNvSpPr/>
          <p:nvPr/>
        </p:nvSpPr>
        <p:spPr>
          <a:xfrm>
            <a:off x="2650185" y="4058400"/>
            <a:ext cx="7588937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গন্ধ নেই এমন ২টি ফুলের নাম বল।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4A13E-7F4C-D645-9626-1512C576903E}"/>
              </a:ext>
            </a:extLst>
          </p:cNvPr>
          <p:cNvSpPr/>
          <p:nvPr/>
        </p:nvSpPr>
        <p:spPr>
          <a:xfrm>
            <a:off x="2650185" y="5196733"/>
            <a:ext cx="8513869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৪। তোমার পরিচিত পাঁচটি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4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79CAD-9EB4-EC46-B8AC-B446CCE87A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0A09A-3646-8344-8ED3-107AE51F40CA}"/>
              </a:ext>
            </a:extLst>
          </p:cNvPr>
          <p:cNvSpPr txBox="1"/>
          <p:nvPr/>
        </p:nvSpPr>
        <p:spPr>
          <a:xfrm>
            <a:off x="4267200" y="952542"/>
            <a:ext cx="3994115" cy="101566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025FCA-4414-7E40-803F-CDFBEC3264CA}"/>
              </a:ext>
            </a:extLst>
          </p:cNvPr>
          <p:cNvGrpSpPr/>
          <p:nvPr/>
        </p:nvGrpSpPr>
        <p:grpSpPr>
          <a:xfrm>
            <a:off x="708660" y="489539"/>
            <a:ext cx="2236573" cy="1478666"/>
            <a:chOff x="469557" y="415636"/>
            <a:chExt cx="3429000" cy="27682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B173F0-226A-9740-9BBF-52BAD6FA3E2D}"/>
                </a:ext>
              </a:extLst>
            </p:cNvPr>
            <p:cNvSpPr/>
            <p:nvPr/>
          </p:nvSpPr>
          <p:spPr>
            <a:xfrm>
              <a:off x="850557" y="1914067"/>
              <a:ext cx="2667000" cy="1066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C32D7465-E300-D44E-B865-3A7FCDAD231D}"/>
                </a:ext>
              </a:extLst>
            </p:cNvPr>
            <p:cNvSpPr/>
            <p:nvPr/>
          </p:nvSpPr>
          <p:spPr>
            <a:xfrm>
              <a:off x="469557" y="415636"/>
              <a:ext cx="3429000" cy="14478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5BE05E-123F-F545-BCA9-E18CC94387AC}"/>
                </a:ext>
              </a:extLst>
            </p:cNvPr>
            <p:cNvSpPr/>
            <p:nvPr/>
          </p:nvSpPr>
          <p:spPr>
            <a:xfrm>
              <a:off x="621957" y="3031498"/>
              <a:ext cx="3200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9EE57B-FF4C-BD44-B697-FD7239E37F61}"/>
                </a:ext>
              </a:extLst>
            </p:cNvPr>
            <p:cNvSpPr/>
            <p:nvPr/>
          </p:nvSpPr>
          <p:spPr>
            <a:xfrm>
              <a:off x="1993557" y="2127221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441A96-9F81-2947-A16F-7D98F5442BF8}"/>
                </a:ext>
              </a:extLst>
            </p:cNvPr>
            <p:cNvSpPr/>
            <p:nvPr/>
          </p:nvSpPr>
          <p:spPr>
            <a:xfrm>
              <a:off x="1117257" y="2280603"/>
              <a:ext cx="457200" cy="332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E8130E-D50A-5143-BB8B-BA9D62A026EA}"/>
                </a:ext>
              </a:extLst>
            </p:cNvPr>
            <p:cNvSpPr/>
            <p:nvPr/>
          </p:nvSpPr>
          <p:spPr>
            <a:xfrm>
              <a:off x="2831757" y="2280603"/>
              <a:ext cx="457200" cy="333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73363-ECEB-C649-9C19-B4D7D8F59845}"/>
              </a:ext>
            </a:extLst>
          </p:cNvPr>
          <p:cNvSpPr/>
          <p:nvPr/>
        </p:nvSpPr>
        <p:spPr>
          <a:xfrm>
            <a:off x="86498" y="86497"/>
            <a:ext cx="12023123" cy="6685006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006AF-CF0C-9B4F-B53E-92C90933978A}"/>
              </a:ext>
            </a:extLst>
          </p:cNvPr>
          <p:cNvSpPr txBox="1"/>
          <p:nvPr/>
        </p:nvSpPr>
        <p:spPr>
          <a:xfrm>
            <a:off x="957168" y="3446524"/>
            <a:ext cx="10640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দেখেছ এমন তিনটি  সুগন্ধ ফুলের নামবাড়ি থেকে লিখে আনবে।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68FDB-1656-BB46-9425-88A4DCF77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6" y="2054614"/>
            <a:ext cx="7573992" cy="4408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02644D-6FA4-A54B-9D59-6D1E36A8E250}"/>
              </a:ext>
            </a:extLst>
          </p:cNvPr>
          <p:cNvSpPr txBox="1">
            <a:spLocks/>
          </p:cNvSpPr>
          <p:nvPr/>
        </p:nvSpPr>
        <p:spPr>
          <a:xfrm>
            <a:off x="2945881" y="5014912"/>
            <a:ext cx="7696200" cy="1447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সকলকে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67D4DD-EC18-1F46-AD17-976F3E832EE4}"/>
              </a:ext>
            </a:extLst>
          </p:cNvPr>
          <p:cNvSpPr/>
          <p:nvPr/>
        </p:nvSpPr>
        <p:spPr>
          <a:xfrm>
            <a:off x="86498" y="86497"/>
            <a:ext cx="12023123" cy="6685006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127935" y="558389"/>
            <a:ext cx="657327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72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</a:t>
            </a:r>
            <a:endParaRPr lang="en-US" sz="72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AB51-0E55-9B4C-9506-483F62DEA634}"/>
              </a:ext>
            </a:extLst>
          </p:cNvPr>
          <p:cNvSpPr txBox="1"/>
          <p:nvPr/>
        </p:nvSpPr>
        <p:spPr>
          <a:xfrm>
            <a:off x="2456201" y="3241312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2734238" y="2004470"/>
            <a:ext cx="73606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1739E86-7009-A145-9339-07B984990869}"/>
              </a:ext>
            </a:extLst>
          </p:cNvPr>
          <p:cNvSpPr/>
          <p:nvPr/>
        </p:nvSpPr>
        <p:spPr>
          <a:xfrm>
            <a:off x="5404757" y="4261757"/>
            <a:ext cx="1877786" cy="83275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B6D53139-34EE-2D4D-A56C-A32AB137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92" y="5161189"/>
            <a:ext cx="1862364" cy="14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095277" y="1848345"/>
            <a:ext cx="6573278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72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এখন কিছু ছবি দেখি </a:t>
            </a:r>
            <a:endParaRPr lang="en-US" sz="72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7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C1AE9-7AEA-4647-9F21-1E71FF400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7" y="317500"/>
            <a:ext cx="3653644" cy="2417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1CE15-715A-4144-8E2D-5AA485786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317500"/>
            <a:ext cx="3653644" cy="2417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70DFB-CF5B-E145-9EAC-A3FB2D8B1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7" y="3690755"/>
            <a:ext cx="3653644" cy="2417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292591-8A15-2546-8F4E-EAEA4FB97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3690755"/>
            <a:ext cx="3653644" cy="2417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DD510B-A20C-6E48-9C34-261C97185372}"/>
              </a:ext>
            </a:extLst>
          </p:cNvPr>
          <p:cNvSpPr txBox="1"/>
          <p:nvPr/>
        </p:nvSpPr>
        <p:spPr>
          <a:xfrm>
            <a:off x="1217743" y="2817287"/>
            <a:ext cx="14492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ছবি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54DDB-1290-5F47-A2CF-13EE9B9C77DD}"/>
              </a:ext>
            </a:extLst>
          </p:cNvPr>
          <p:cNvSpPr txBox="1"/>
          <p:nvPr/>
        </p:nvSpPr>
        <p:spPr>
          <a:xfrm>
            <a:off x="5487649" y="2857828"/>
            <a:ext cx="14492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নং ছবি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DBC5C2-A2B5-2C49-91EF-1208A3549678}"/>
              </a:ext>
            </a:extLst>
          </p:cNvPr>
          <p:cNvSpPr txBox="1"/>
          <p:nvPr/>
        </p:nvSpPr>
        <p:spPr>
          <a:xfrm>
            <a:off x="1217742" y="6175375"/>
            <a:ext cx="14492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 নং ছবি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71831-270A-E64D-9EE6-426513A628D9}"/>
              </a:ext>
            </a:extLst>
          </p:cNvPr>
          <p:cNvSpPr txBox="1"/>
          <p:nvPr/>
        </p:nvSpPr>
        <p:spPr>
          <a:xfrm>
            <a:off x="5369783" y="6175375"/>
            <a:ext cx="14492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নং ছবি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E997-98E2-9544-837B-7CB7A7EAE857}"/>
              </a:ext>
            </a:extLst>
          </p:cNvPr>
          <p:cNvSpPr txBox="1"/>
          <p:nvPr/>
        </p:nvSpPr>
        <p:spPr>
          <a:xfrm>
            <a:off x="8418513" y="317500"/>
            <a:ext cx="3327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ও 2 নং কিসের ছবি?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0332A-9A84-1D4D-A9AD-6C22F70B14BE}"/>
              </a:ext>
            </a:extLst>
          </p:cNvPr>
          <p:cNvSpPr txBox="1"/>
          <p:nvPr/>
        </p:nvSpPr>
        <p:spPr>
          <a:xfrm>
            <a:off x="9264886" y="313670"/>
            <a:ext cx="14874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ছবি।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C21EC6-F4AC-4448-8714-56520AB6CAE8}"/>
              </a:ext>
            </a:extLst>
          </p:cNvPr>
          <p:cNvSpPr txBox="1"/>
          <p:nvPr/>
        </p:nvSpPr>
        <p:spPr>
          <a:xfrm>
            <a:off x="8531225" y="305715"/>
            <a:ext cx="3327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দুইটির নাম কী?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2FB92-CFF2-E048-BB57-12D80FBE95DC}"/>
              </a:ext>
            </a:extLst>
          </p:cNvPr>
          <p:cNvSpPr txBox="1"/>
          <p:nvPr/>
        </p:nvSpPr>
        <p:spPr>
          <a:xfrm>
            <a:off x="8531225" y="344868"/>
            <a:ext cx="3327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দুইটি কী কী রংগের ?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E59016-3126-C24D-BBC9-89BFC127D7C6}"/>
              </a:ext>
            </a:extLst>
          </p:cNvPr>
          <p:cNvSpPr txBox="1"/>
          <p:nvPr/>
        </p:nvSpPr>
        <p:spPr>
          <a:xfrm>
            <a:off x="9013322" y="310533"/>
            <a:ext cx="20716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 ও সাদা।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0B438D-8E7B-804D-9A07-9BC0DEE8C2E3}"/>
              </a:ext>
            </a:extLst>
          </p:cNvPr>
          <p:cNvSpPr txBox="1"/>
          <p:nvPr/>
        </p:nvSpPr>
        <p:spPr>
          <a:xfrm>
            <a:off x="8418510" y="3102081"/>
            <a:ext cx="3327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3নং ও 4নং কিসের ছবি?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6F639C-4CF7-CA4A-AA2B-031D0713ADD0}"/>
              </a:ext>
            </a:extLst>
          </p:cNvPr>
          <p:cNvSpPr txBox="1"/>
          <p:nvPr/>
        </p:nvSpPr>
        <p:spPr>
          <a:xfrm>
            <a:off x="9060076" y="3078897"/>
            <a:ext cx="13949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 ছবি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DD9ACA-646C-A041-AD8D-B8519C9ADF22}"/>
              </a:ext>
            </a:extLst>
          </p:cNvPr>
          <p:cNvSpPr txBox="1"/>
          <p:nvPr/>
        </p:nvSpPr>
        <p:spPr>
          <a:xfrm>
            <a:off x="8418510" y="3119438"/>
            <a:ext cx="3327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দুইটির নাম কী?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6B83CE-C248-774E-9A34-4E6B967160A3}"/>
              </a:ext>
            </a:extLst>
          </p:cNvPr>
          <p:cNvSpPr txBox="1"/>
          <p:nvPr/>
        </p:nvSpPr>
        <p:spPr>
          <a:xfrm>
            <a:off x="2839102" y="250825"/>
            <a:ext cx="984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1D59E8-65DF-C446-840A-0A3FC0918BC8}"/>
              </a:ext>
            </a:extLst>
          </p:cNvPr>
          <p:cNvSpPr txBox="1"/>
          <p:nvPr/>
        </p:nvSpPr>
        <p:spPr>
          <a:xfrm>
            <a:off x="7206600" y="313670"/>
            <a:ext cx="7246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48E0C6-148A-F340-BDDC-3A675EDA68B5}"/>
              </a:ext>
            </a:extLst>
          </p:cNvPr>
          <p:cNvSpPr txBox="1"/>
          <p:nvPr/>
        </p:nvSpPr>
        <p:spPr>
          <a:xfrm>
            <a:off x="3050030" y="3624080"/>
            <a:ext cx="7246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E36EB-39D4-1845-8BE6-2E0B0B79446B}"/>
              </a:ext>
            </a:extLst>
          </p:cNvPr>
          <p:cNvSpPr txBox="1"/>
          <p:nvPr/>
        </p:nvSpPr>
        <p:spPr>
          <a:xfrm>
            <a:off x="7206600" y="3624080"/>
            <a:ext cx="7246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851DD8-062C-E045-8A83-06C64AB7F715}"/>
              </a:ext>
            </a:extLst>
          </p:cNvPr>
          <p:cNvSpPr txBox="1"/>
          <p:nvPr/>
        </p:nvSpPr>
        <p:spPr>
          <a:xfrm>
            <a:off x="8319535" y="4147300"/>
            <a:ext cx="36332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ও ফলগুলো কোথায় জন্মে?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9D7E8D-EA56-E442-BF23-61C2EC6C0F94}"/>
              </a:ext>
            </a:extLst>
          </p:cNvPr>
          <p:cNvSpPr txBox="1"/>
          <p:nvPr/>
        </p:nvSpPr>
        <p:spPr>
          <a:xfrm>
            <a:off x="9013096" y="4147300"/>
            <a:ext cx="19910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দেশে।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6556E1-8B04-1347-8EF9-EFC49BF385BA}"/>
              </a:ext>
            </a:extLst>
          </p:cNvPr>
          <p:cNvSpPr/>
          <p:nvPr/>
        </p:nvSpPr>
        <p:spPr>
          <a:xfrm>
            <a:off x="8348354" y="4867325"/>
            <a:ext cx="3575586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একটু চিন্তা করে বলতো আজকে পড়ার বিষয় কী হতে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 tmFilter="0,0; .5, 0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 tmFilter="0,0; .5, 0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 tmFilter="0,0; .5, 0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 tmFilter="0,0; .5, 0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 tmFilter="0,0; .5, 0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 tmFilter="0,0; .5, 0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2E972-1383-E248-91A1-B91772BB734D}"/>
              </a:ext>
            </a:extLst>
          </p:cNvPr>
          <p:cNvSpPr/>
          <p:nvPr/>
        </p:nvSpPr>
        <p:spPr>
          <a:xfrm>
            <a:off x="1380532" y="1074452"/>
            <a:ext cx="990046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b="1" spc="3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আমাদের পড়ার বিষয় </a:t>
            </a:r>
            <a:endParaRPr lang="en-US" sz="6000" b="1" spc="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E9352-9F48-F546-A246-1EB2CC5BFC6C}"/>
              </a:ext>
            </a:extLst>
          </p:cNvPr>
          <p:cNvSpPr/>
          <p:nvPr/>
        </p:nvSpPr>
        <p:spPr>
          <a:xfrm>
            <a:off x="245834" y="130432"/>
            <a:ext cx="1518364" cy="5232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931B9-49A1-D84C-A968-0893787C1B61}"/>
              </a:ext>
            </a:extLst>
          </p:cNvPr>
          <p:cNvSpPr txBox="1"/>
          <p:nvPr/>
        </p:nvSpPr>
        <p:spPr>
          <a:xfrm>
            <a:off x="3057834" y="4031012"/>
            <a:ext cx="5824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 </a:t>
            </a:r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5273D-0B76-E74D-94C5-D2C2D925A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r="21885"/>
          <a:stretch/>
        </p:blipFill>
        <p:spPr>
          <a:xfrm rot="2226835">
            <a:off x="1735897" y="2321263"/>
            <a:ext cx="1604448" cy="4187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EAFC62-780C-4C4B-83EF-5AC44E5BF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r="34786"/>
          <a:stretch/>
        </p:blipFill>
        <p:spPr>
          <a:xfrm rot="19068533">
            <a:off x="8534045" y="2988532"/>
            <a:ext cx="1918956" cy="29866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522C84-86CC-A740-8254-9AF9ADD9F357}"/>
              </a:ext>
            </a:extLst>
          </p:cNvPr>
          <p:cNvSpPr txBox="1"/>
          <p:nvPr/>
        </p:nvSpPr>
        <p:spPr>
          <a:xfrm>
            <a:off x="7021391" y="5139008"/>
            <a:ext cx="206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২৮ নং পৃষ্ঠা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3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6C253-1F50-164A-B466-7E8FA418430F}"/>
              </a:ext>
            </a:extLst>
          </p:cNvPr>
          <p:cNvSpPr txBox="1"/>
          <p:nvPr/>
        </p:nvSpPr>
        <p:spPr>
          <a:xfrm flipH="1">
            <a:off x="4754977" y="530862"/>
            <a:ext cx="2678870" cy="11079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CB0A4-1396-2149-99F0-48C369BF659D}"/>
              </a:ext>
            </a:extLst>
          </p:cNvPr>
          <p:cNvSpPr txBox="1"/>
          <p:nvPr/>
        </p:nvSpPr>
        <p:spPr>
          <a:xfrm>
            <a:off x="1350233" y="2546799"/>
            <a:ext cx="529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 বর্ণনা শুনে বুঝতে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DD696-E89C-224C-8456-0B99430E3EF4}"/>
              </a:ext>
            </a:extLst>
          </p:cNvPr>
          <p:cNvSpPr txBox="1"/>
          <p:nvPr/>
        </p:nvSpPr>
        <p:spPr>
          <a:xfrm>
            <a:off x="1350233" y="3346583"/>
            <a:ext cx="835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ফুল সম্পর্কে বলতে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ACB58A-B453-B644-8C2D-3C77A6ABCAA2}"/>
              </a:ext>
            </a:extLst>
          </p:cNvPr>
          <p:cNvSpPr txBox="1"/>
          <p:nvPr/>
        </p:nvSpPr>
        <p:spPr>
          <a:xfrm>
            <a:off x="1350233" y="4221035"/>
            <a:ext cx="966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বাক্য প্রমিত উচ্চারণে 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FC705-2B4A-D049-99CA-8D3C6CE0E82A}"/>
              </a:ext>
            </a:extLst>
          </p:cNvPr>
          <p:cNvSpPr txBox="1"/>
          <p:nvPr/>
        </p:nvSpPr>
        <p:spPr>
          <a:xfrm>
            <a:off x="1350233" y="5154376"/>
            <a:ext cx="10317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যুক্তবর্ণ লিখতে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1A991-0838-FA4E-86A6-612350F9EC32}"/>
              </a:ext>
            </a:extLst>
          </p:cNvPr>
          <p:cNvSpPr txBox="1"/>
          <p:nvPr/>
        </p:nvSpPr>
        <p:spPr>
          <a:xfrm>
            <a:off x="570042" y="2265229"/>
            <a:ext cx="157479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2929-97A3-F04E-8003-5AB652BAF29A}"/>
              </a:ext>
            </a:extLst>
          </p:cNvPr>
          <p:cNvSpPr txBox="1"/>
          <p:nvPr/>
        </p:nvSpPr>
        <p:spPr>
          <a:xfrm>
            <a:off x="570043" y="3282683"/>
            <a:ext cx="157479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7D8D6-30A1-2043-ABED-AD1C289943CF}"/>
              </a:ext>
            </a:extLst>
          </p:cNvPr>
          <p:cNvSpPr txBox="1"/>
          <p:nvPr/>
        </p:nvSpPr>
        <p:spPr>
          <a:xfrm>
            <a:off x="570043" y="4338237"/>
            <a:ext cx="157479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4F7F0-64C3-E048-8D0B-4FC2B00AA368}"/>
              </a:ext>
            </a:extLst>
          </p:cNvPr>
          <p:cNvSpPr txBox="1"/>
          <p:nvPr/>
        </p:nvSpPr>
        <p:spPr>
          <a:xfrm>
            <a:off x="570042" y="5315310"/>
            <a:ext cx="157479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D8127-509C-8245-8EC7-26B241AEF2C5}"/>
              </a:ext>
            </a:extLst>
          </p:cNvPr>
          <p:cNvSpPr txBox="1"/>
          <p:nvPr/>
        </p:nvSpPr>
        <p:spPr>
          <a:xfrm>
            <a:off x="1373679" y="2259711"/>
            <a:ext cx="4347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ABA24-4103-3940-964E-DB79324EB055}"/>
              </a:ext>
            </a:extLst>
          </p:cNvPr>
          <p:cNvSpPr txBox="1"/>
          <p:nvPr/>
        </p:nvSpPr>
        <p:spPr>
          <a:xfrm>
            <a:off x="941259" y="3282683"/>
            <a:ext cx="5319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16C0D-202C-9B49-84AA-E28AF37B4765}"/>
              </a:ext>
            </a:extLst>
          </p:cNvPr>
          <p:cNvSpPr txBox="1"/>
          <p:nvPr/>
        </p:nvSpPr>
        <p:spPr>
          <a:xfrm>
            <a:off x="1123844" y="4338236"/>
            <a:ext cx="486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EBA60-716D-DE41-8751-D34EA35F9C4F}"/>
              </a:ext>
            </a:extLst>
          </p:cNvPr>
          <p:cNvSpPr txBox="1"/>
          <p:nvPr/>
        </p:nvSpPr>
        <p:spPr>
          <a:xfrm>
            <a:off x="1377219" y="5315310"/>
            <a:ext cx="4671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99B9DFA-D735-1540-825A-5FDE0A03FA04}"/>
              </a:ext>
            </a:extLst>
          </p:cNvPr>
          <p:cNvSpPr/>
          <p:nvPr/>
        </p:nvSpPr>
        <p:spPr>
          <a:xfrm>
            <a:off x="4188202" y="2489952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DC32B47-2E3D-CF45-AF0B-83662D534E47}"/>
              </a:ext>
            </a:extLst>
          </p:cNvPr>
          <p:cNvSpPr/>
          <p:nvPr/>
        </p:nvSpPr>
        <p:spPr>
          <a:xfrm>
            <a:off x="4188202" y="3505676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88DCFCD-F301-0B47-8D5F-C99C6B89683A}"/>
              </a:ext>
            </a:extLst>
          </p:cNvPr>
          <p:cNvSpPr/>
          <p:nvPr/>
        </p:nvSpPr>
        <p:spPr>
          <a:xfrm>
            <a:off x="4188202" y="4563869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3E4116B-F775-FA42-B602-015121551930}"/>
              </a:ext>
            </a:extLst>
          </p:cNvPr>
          <p:cNvSpPr/>
          <p:nvPr/>
        </p:nvSpPr>
        <p:spPr>
          <a:xfrm>
            <a:off x="4188202" y="5540941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F1C4DD-71EC-5A4C-8E9C-1B4A930050A1}"/>
              </a:ext>
            </a:extLst>
          </p:cNvPr>
          <p:cNvSpPr txBox="1"/>
          <p:nvPr/>
        </p:nvSpPr>
        <p:spPr>
          <a:xfrm>
            <a:off x="5597451" y="2312276"/>
            <a:ext cx="1169703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EA4C3A-C9D6-8341-BFAA-DCC2DC1835EA}"/>
              </a:ext>
            </a:extLst>
          </p:cNvPr>
          <p:cNvSpPr txBox="1"/>
          <p:nvPr/>
        </p:nvSpPr>
        <p:spPr>
          <a:xfrm>
            <a:off x="5597450" y="3292037"/>
            <a:ext cx="1169703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ষ+ণ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7E3619-E9F6-E347-B37E-46F36C5AB898}"/>
              </a:ext>
            </a:extLst>
          </p:cNvPr>
          <p:cNvSpPr txBox="1"/>
          <p:nvPr/>
        </p:nvSpPr>
        <p:spPr>
          <a:xfrm>
            <a:off x="5597449" y="4293829"/>
            <a:ext cx="1169703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8C678F-163C-AA41-B3D6-9CA6AA80D09E}"/>
              </a:ext>
            </a:extLst>
          </p:cNvPr>
          <p:cNvSpPr txBox="1"/>
          <p:nvPr/>
        </p:nvSpPr>
        <p:spPr>
          <a:xfrm>
            <a:off x="5593199" y="5301905"/>
            <a:ext cx="1169703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9A23C5-4DC2-E848-84AC-51CC2FBD5A81}"/>
              </a:ext>
            </a:extLst>
          </p:cNvPr>
          <p:cNvSpPr txBox="1"/>
          <p:nvPr/>
        </p:nvSpPr>
        <p:spPr>
          <a:xfrm>
            <a:off x="8387139" y="2259711"/>
            <a:ext cx="106430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0CB7FD-078B-BD48-B7F9-3D52D45BD9EE}"/>
              </a:ext>
            </a:extLst>
          </p:cNvPr>
          <p:cNvSpPr txBox="1"/>
          <p:nvPr/>
        </p:nvSpPr>
        <p:spPr>
          <a:xfrm>
            <a:off x="8387139" y="3292037"/>
            <a:ext cx="106430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41856D-F440-D740-8896-5D435FB9394A}"/>
              </a:ext>
            </a:extLst>
          </p:cNvPr>
          <p:cNvSpPr txBox="1"/>
          <p:nvPr/>
        </p:nvSpPr>
        <p:spPr>
          <a:xfrm>
            <a:off x="8387139" y="4293829"/>
            <a:ext cx="106430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ছন্দ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5982F5-B654-1748-BE5A-ADA200F0D3BA}"/>
              </a:ext>
            </a:extLst>
          </p:cNvPr>
          <p:cNvSpPr txBox="1"/>
          <p:nvPr/>
        </p:nvSpPr>
        <p:spPr>
          <a:xfrm>
            <a:off x="8379811" y="5301905"/>
            <a:ext cx="106430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A0E953CD-1F33-8E4A-80E4-4FB0B8510836}"/>
              </a:ext>
            </a:extLst>
          </p:cNvPr>
          <p:cNvSpPr/>
          <p:nvPr/>
        </p:nvSpPr>
        <p:spPr>
          <a:xfrm>
            <a:off x="7037409" y="2489952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B18BDEEC-26CB-6A49-BE64-EABC0A15BF09}"/>
              </a:ext>
            </a:extLst>
          </p:cNvPr>
          <p:cNvSpPr/>
          <p:nvPr/>
        </p:nvSpPr>
        <p:spPr>
          <a:xfrm>
            <a:off x="7037409" y="3505676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A3A9203-3286-684E-A3AC-1C08752F9BAD}"/>
              </a:ext>
            </a:extLst>
          </p:cNvPr>
          <p:cNvSpPr/>
          <p:nvPr/>
        </p:nvSpPr>
        <p:spPr>
          <a:xfrm>
            <a:off x="7037409" y="4563869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65C89799-79A7-5643-AFAD-559425E4E5B4}"/>
              </a:ext>
            </a:extLst>
          </p:cNvPr>
          <p:cNvSpPr/>
          <p:nvPr/>
        </p:nvSpPr>
        <p:spPr>
          <a:xfrm>
            <a:off x="7037409" y="5540941"/>
            <a:ext cx="1138990" cy="3850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F27AC0-61EB-C94D-9B0A-5AD49BE87647}"/>
              </a:ext>
            </a:extLst>
          </p:cNvPr>
          <p:cNvSpPr txBox="1"/>
          <p:nvPr/>
        </p:nvSpPr>
        <p:spPr>
          <a:xfrm>
            <a:off x="3925443" y="302408"/>
            <a:ext cx="3335511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 বিশ্লেষণ 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8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393 L 0.11992 0.001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5273 -0.0011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3828 -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1003 -0.0046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3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225906" y="2274838"/>
            <a:ext cx="6573278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চলো, আমরা আরও কিছু ছবি দেখি   </a:t>
            </a:r>
            <a:endParaRPr lang="en-US" sz="72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529</Words>
  <Application>Microsoft Macintosh PowerPoint</Application>
  <PresentationFormat>Widescreen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189</cp:revision>
  <dcterms:created xsi:type="dcterms:W3CDTF">2020-02-28T13:29:26Z</dcterms:created>
  <dcterms:modified xsi:type="dcterms:W3CDTF">2020-03-18T14:31:31Z</dcterms:modified>
</cp:coreProperties>
</file>