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157</TotalTime>
  <Words>184</Words>
  <Application>Microsoft Office PowerPoint</Application>
  <PresentationFormat>Widescreen</PresentationFormat>
  <Paragraphs>61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NikoshBAN</vt:lpstr>
      <vt:lpstr>Tw Cen MT</vt:lpstr>
      <vt:lpstr>Vrinda</vt:lpstr>
      <vt:lpstr>Droplet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 Solution</dc:creator>
  <cp:lastModifiedBy>IT Solution</cp:lastModifiedBy>
  <cp:revision>26</cp:revision>
  <dcterms:created xsi:type="dcterms:W3CDTF">2020-02-29T09:32:42Z</dcterms:created>
  <dcterms:modified xsi:type="dcterms:W3CDTF">2020-03-09T05:30:05Z</dcterms:modified>
</cp:coreProperties>
</file>