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301" r:id="rId4"/>
    <p:sldId id="291" r:id="rId5"/>
    <p:sldId id="300" r:id="rId6"/>
    <p:sldId id="317" r:id="rId7"/>
    <p:sldId id="298" r:id="rId8"/>
    <p:sldId id="299" r:id="rId9"/>
    <p:sldId id="304" r:id="rId10"/>
    <p:sldId id="264" r:id="rId11"/>
    <p:sldId id="307" r:id="rId12"/>
    <p:sldId id="308" r:id="rId13"/>
    <p:sldId id="309" r:id="rId14"/>
    <p:sldId id="310" r:id="rId15"/>
    <p:sldId id="312" r:id="rId16"/>
    <p:sldId id="269" r:id="rId17"/>
    <p:sldId id="313" r:id="rId18"/>
    <p:sldId id="314" r:id="rId19"/>
    <p:sldId id="315" r:id="rId20"/>
    <p:sldId id="316" r:id="rId21"/>
    <p:sldId id="295" r:id="rId22"/>
    <p:sldId id="279" r:id="rId23"/>
    <p:sldId id="280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04040"/>
    <a:srgbClr val="990033"/>
    <a:srgbClr val="BE5812"/>
    <a:srgbClr val="542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8" y="72"/>
      </p:cViewPr>
      <p:guideLst>
        <p:guide orient="horz" pos="2160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7D4B3-38C5-4D6D-9320-494DF713F92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EF9A-E7E9-4FBF-8977-56240A3B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7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551591A-8602-4909-A592-BE28F5DD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6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 userDrawn="1"/>
        </p:nvSpPr>
        <p:spPr>
          <a:xfrm>
            <a:off x="22089" y="13252"/>
            <a:ext cx="11407911" cy="6831496"/>
          </a:xfrm>
          <a:prstGeom prst="frame">
            <a:avLst>
              <a:gd name="adj1" fmla="val 241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0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70718" y="549304"/>
            <a:ext cx="10448107" cy="952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300"/>
              </a:lnSpc>
            </a:pP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41" y="1628098"/>
            <a:ext cx="7873118" cy="470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342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903" y="5300987"/>
            <a:ext cx="5724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38" y="1686541"/>
            <a:ext cx="4121524" cy="308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0644" y="447346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59056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b="8423"/>
          <a:stretch/>
        </p:blipFill>
        <p:spPr>
          <a:xfrm>
            <a:off x="322728" y="1428225"/>
            <a:ext cx="5283278" cy="3483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996424" y="566057"/>
            <a:ext cx="479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45" y="5601301"/>
            <a:ext cx="1023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দৈত্যের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53" y="1428225"/>
            <a:ext cx="5188966" cy="3483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1927623" y="4911268"/>
            <a:ext cx="20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জ্বিন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592" y="4919264"/>
            <a:ext cx="20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186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73" y="1015396"/>
            <a:ext cx="2710451" cy="3533019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490626" y="307510"/>
            <a:ext cx="652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কী বোঝা যায়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170" y="5317856"/>
            <a:ext cx="903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লেখকদের অধিকার সংরক্ষণের জন্য ১৯৬২ সালে যুক্তরাজ্যে প্রথম কপিরাইট আইন পাশ করা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2622" y="4587689"/>
            <a:ext cx="35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 বিচারের প্রতীক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889134" y="5512042"/>
            <a:ext cx="965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81" y="981635"/>
            <a:ext cx="7052236" cy="4342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4538" y="508000"/>
            <a:ext cx="652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243288" y="6032531"/>
            <a:ext cx="1078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আইন চালু আছে সে দেশে মৃত্যুর ১০০ বছর পর পর্যন্ত বলবৎ থাকে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38453" y="6049081"/>
            <a:ext cx="1078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লেখক শিল্পী, নাট্যকারের মৃত্যুর ৫০ থেকে ৭০ বছর পর পর্যন্ত বলবৎ থাকে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3618" y="6049081"/>
            <a:ext cx="1078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কপিরাইট আইনের মেয়াদ ৬০ বছর।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62" y="836055"/>
            <a:ext cx="7250994" cy="4530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9456" y="128169"/>
            <a:ext cx="652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3980" y="5402750"/>
            <a:ext cx="20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 মানুষ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0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043" y="622157"/>
            <a:ext cx="5171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 রক্ষার উপায়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2349" y="1621722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কাউকে কম্পিউটার থেকে কোন কিছু কপি করতে দেওয়া যাবে না।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52349" y="2388204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কপিরাইট আইন ভঙ্গ করা যাবে না।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2349" y="3182759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সৃজনশীল কোন কিছু কপি করা যাবে না।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52349" y="3977314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অনলাইনে কাজ করার পর লগআউট করতে হবে।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52349" y="4721617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কম্পিউটার ওপেনিং পাসওয়ার্ড  দিতে হবে।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52349" y="5487618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কাউকে নিজ পাসওয়ার্ড দেওয়া যাবে না।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283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1428" y="5774243"/>
            <a:ext cx="8727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করণীয়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9864" y="407005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88" y="1474150"/>
            <a:ext cx="5973823" cy="39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965" y="5482570"/>
            <a:ext cx="10440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টোকপি করি, তা কপিরাইট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আইন ভঙ্গ করেনা। এ রকম ব্যবহারকে বলা হয় ফেয়ার হাউজ।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145975" y="205139"/>
            <a:ext cx="9158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করছে?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/>
          <a:stretch/>
        </p:blipFill>
        <p:spPr>
          <a:xfrm>
            <a:off x="2760439" y="913025"/>
            <a:ext cx="5791043" cy="41071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4619216" y="4969748"/>
            <a:ext cx="20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পড়া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043" y="622157"/>
            <a:ext cx="4091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 প্রয়োজনীয়তা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752349" y="1621722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কেউ যেন অন্যের সৃজনশীল কর্ম নিজের নামে না চালাতে পারে।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52349" y="2317758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সৃজনশীল কর্মের ফল নিজে ভোগ করতে পারে।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52349" y="3013794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নিজের বুদ্ধির বিকাশ ঘটবে।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2349" y="3709830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সৃজনশীল কাজের রয়্যালটি নিজে ভোগ করবে।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52349" y="4405866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লেখক, শিল্পীদের অধিকার সংরক্ষণ হবে।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52349" y="5101902"/>
            <a:ext cx="96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মৃত্যুর পর উত্তরাধীকারগণ সুবিধা ভোগ করবে।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2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58" y="5523651"/>
            <a:ext cx="10768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লেখক, শিল্পী প্রোগ্রামার, নাট্যকার ইচ্ছা করে শর্তসাপেক্ষে কপি করা জন্য সৃজনশীন কর্ম উন্মুক্ত করে দিতে পারে। এই দর্শনকে বলা হয় মুক্ত দর্শন বা ওপেন সোর্স ফিলসফি।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00" y="1035777"/>
            <a:ext cx="6618755" cy="3888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476405" y="300181"/>
            <a:ext cx="652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255" y="4952288"/>
            <a:ext cx="20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60667" y="3759287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965" y="5695173"/>
            <a:ext cx="176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02F284-0852-42BD-8FFB-BB6D6EA3DD9D}" type="datetime1"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19-03-20</a:t>
            </a:fld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7353" y="622159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1166085"/>
            <a:ext cx="2149144" cy="254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extBox 12"/>
          <p:cNvSpPr txBox="1"/>
          <p:nvPr/>
        </p:nvSpPr>
        <p:spPr>
          <a:xfrm>
            <a:off x="824637" y="3783326"/>
            <a:ext cx="391081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শিক্ষিকা (আইসিটি)</a:t>
            </a: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মাদ্রাসা</a:t>
            </a: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863" y="5734504"/>
            <a:ext cx="481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moriomkhatun387@gmail.com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66085"/>
            <a:ext cx="2057400" cy="259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0526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593" y="5961472"/>
            <a:ext cx="7681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কপিরাইট আইনের প্রয়োজনীয়তা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করে লেখ।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r="10823" b="9342"/>
          <a:stretch/>
        </p:blipFill>
        <p:spPr>
          <a:xfrm>
            <a:off x="3269115" y="1550835"/>
            <a:ext cx="3871274" cy="4087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5545" y="368129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2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68787" y="2594093"/>
            <a:ext cx="4328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0835" y="1974352"/>
            <a:ext cx="844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 সম্পদ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953" y="3965799"/>
            <a:ext cx="995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যেটি স্পর্শ করা যায় সেটি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সম্পদ?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6250" y="2568606"/>
            <a:ext cx="485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২ ধরণের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8788" y="3235599"/>
            <a:ext cx="4052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৫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1245" y="3183500"/>
            <a:ext cx="463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68787" y="4548968"/>
            <a:ext cx="2641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জাগতিক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6367" y="4604618"/>
            <a:ext cx="3195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8389" y="5133743"/>
            <a:ext cx="2412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মানবিক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6367" y="5189393"/>
            <a:ext cx="3195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3324" y="2001721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কপিরাইট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সালে আইন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 করা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5285" y="645084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3323" y="2857499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অধিকার রক্ষার জন্য কী তৈরি করা হয়েছে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3323" y="3716595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রয়্যালটি 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3323" y="4618639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কপিরাইট আইনের মেয়াদ কত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9876" y="549476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মৃত্যুর কত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 পর্যন্ত কপিরাইট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 বলবৎ থাকে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42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7" grpId="1"/>
      <p:bldP spid="18" grpId="0"/>
      <p:bldP spid="19" grpId="0"/>
      <p:bldP spid="20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15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109" y="5953120"/>
            <a:ext cx="1081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আইন ভঙ্গ করবে না ব্যাখ্যা করে লিখে নিয়ে আসবে।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21" y="1432025"/>
            <a:ext cx="6289558" cy="4188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7941" y="231696"/>
            <a:ext cx="40341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475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9" y="2264228"/>
            <a:ext cx="5733143" cy="3521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Rectangle 2"/>
          <p:cNvSpPr/>
          <p:nvPr/>
        </p:nvSpPr>
        <p:spPr>
          <a:xfrm>
            <a:off x="1677822" y="722806"/>
            <a:ext cx="80618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47191" y="494919"/>
            <a:ext cx="468269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0403" y="5095478"/>
            <a:ext cx="2210862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ফটোকপি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4626" y="5074273"/>
            <a:ext cx="624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 করাকে ইংরেজিতে কী বলে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1474380"/>
            <a:ext cx="5273480" cy="3581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38" y="1474693"/>
            <a:ext cx="5334367" cy="3581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48238" y="5837884"/>
            <a:ext cx="166904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75412" y="4625788"/>
            <a:ext cx="607350" cy="4303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282" y="4430328"/>
            <a:ext cx="779930" cy="625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9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857" y="507093"/>
            <a:ext cx="8853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আইনের প্রয়োজনীয়তা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13" y="1915887"/>
            <a:ext cx="8205326" cy="41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84314" y="2403045"/>
            <a:ext cx="4434228" cy="787726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0209" y="3253204"/>
            <a:ext cx="45926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কপিরাইট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0591" y="4569169"/>
            <a:ext cx="74398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কপিরাইট 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করণীয়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8557" y="5221883"/>
            <a:ext cx="767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কপিরাইট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প্রয়োজনীয়তা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407469" y="3913601"/>
            <a:ext cx="748474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জীবনযাপনের জন্য সম্পদের শ্রেণি বিভাগ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2493" y="714891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7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670" y="5356518"/>
            <a:ext cx="949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কর্মের পুনরুৎপাদন বা অবৈধ্য ব্যবহারকে কপি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9" t="11075" r="37812" b="49051"/>
          <a:stretch/>
        </p:blipFill>
        <p:spPr>
          <a:xfrm>
            <a:off x="1639177" y="2813390"/>
            <a:ext cx="753036" cy="83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52526" y="568084"/>
            <a:ext cx="652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 কী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9" t="11075" r="37812" b="49051"/>
          <a:stretch/>
        </p:blipFill>
        <p:spPr>
          <a:xfrm>
            <a:off x="8733290" y="2663617"/>
            <a:ext cx="753036" cy="83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58" y="1767369"/>
            <a:ext cx="2875136" cy="246855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CF9FF"/>
              </a:clrFrom>
              <a:clrTo>
                <a:srgbClr val="ECF9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t="7583" r="16726" b="10523"/>
          <a:stretch/>
        </p:blipFill>
        <p:spPr>
          <a:xfrm>
            <a:off x="644096" y="1873499"/>
            <a:ext cx="3082785" cy="2717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2525" y="4397291"/>
            <a:ext cx="652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ফোল্ডার থেকে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ফোল্ডারে কপি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36 -0.09977 L 0.4325 -0.19491 C 0.3975 -0.21574 0.34694 -0.22662 0.29389 -0.22662 C 0.23444 -0.22662 0.18555 -0.21574 0.15153 -0.19491 L -0.00847 -0.09931 " pathEditMode="relative" rAng="5400000" ptsTypes="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42" y="-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1 -0.04561 L -0.17847 -0.12014 C -0.21333 -0.13658 -0.26388 -0.14514 -0.31694 -0.14514 C -0.37666 -0.14514 -0.42527 -0.13658 -0.4593 -0.12014 L -0.61916 -0.04561 " pathEditMode="relative" rAng="54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28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7257" y="645459"/>
            <a:ext cx="43030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জীবনযাপনের সম্পদ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9688" y="1320428"/>
            <a:ext cx="8101852" cy="1964142"/>
            <a:chOff x="1539688" y="1320428"/>
            <a:chExt cx="8101852" cy="1964142"/>
          </a:xfrm>
        </p:grpSpPr>
        <p:sp>
          <p:nvSpPr>
            <p:cNvPr id="3" name="TextBox 2"/>
            <p:cNvSpPr txBox="1"/>
            <p:nvPr/>
          </p:nvSpPr>
          <p:spPr>
            <a:xfrm>
              <a:off x="1539688" y="2638239"/>
              <a:ext cx="29718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জাগতিক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69740" y="2638239"/>
              <a:ext cx="297180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বুদ্ধিবৃত্তিক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16306" y="1320428"/>
              <a:ext cx="5916706" cy="1304364"/>
              <a:chOff x="2716306" y="1320428"/>
              <a:chExt cx="5916706" cy="1304364"/>
            </a:xfrm>
            <a:noFill/>
          </p:grpSpPr>
          <p:sp>
            <p:nvSpPr>
              <p:cNvPr id="6" name="Down Arrow 5"/>
              <p:cNvSpPr/>
              <p:nvPr/>
            </p:nvSpPr>
            <p:spPr>
              <a:xfrm>
                <a:off x="5419165" y="1320428"/>
                <a:ext cx="470647" cy="537010"/>
              </a:xfrm>
              <a:prstGeom prst="down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16306" y="1870885"/>
                <a:ext cx="5916706" cy="215153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2918012" y="2087782"/>
                <a:ext cx="470647" cy="537010"/>
              </a:xfrm>
              <a:prstGeom prst="down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7920317" y="2087782"/>
                <a:ext cx="470647" cy="537010"/>
              </a:xfrm>
              <a:prstGeom prst="downArrow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962468" y="3920029"/>
            <a:ext cx="10258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জাগতিক= যেটি স্পর্শ করা যায় সেটি জাগতিক।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515" y="4710830"/>
            <a:ext cx="1060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বুদ্ধিবৃত্তিক= বুদ্ধিবৃত্তিক কাজের মাধ্যমে যে সম্পদ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তাকে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সম্পদ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864" y="504001"/>
            <a:ext cx="29718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জাগতিক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2513" y="1752527"/>
            <a:ext cx="10418269" cy="4231565"/>
            <a:chOff x="522513" y="1752527"/>
            <a:chExt cx="10418269" cy="4231565"/>
          </a:xfrm>
        </p:grpSpPr>
        <p:grpSp>
          <p:nvGrpSpPr>
            <p:cNvPr id="8" name="Group 7"/>
            <p:cNvGrpSpPr/>
            <p:nvPr/>
          </p:nvGrpSpPr>
          <p:grpSpPr>
            <a:xfrm>
              <a:off x="522513" y="1752527"/>
              <a:ext cx="5313082" cy="4231565"/>
              <a:chOff x="522513" y="1752527"/>
              <a:chExt cx="5313082" cy="423156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513" y="1752527"/>
                <a:ext cx="5313082" cy="3633412"/>
              </a:xfrm>
              <a:prstGeom prst="rect">
                <a:avLst/>
              </a:prstGeom>
              <a:scene3d>
                <a:camera prst="perspectiveRight">
                  <a:rot lat="0" lon="20999994" rev="0"/>
                </a:camera>
                <a:lightRig rig="threePt" dir="t"/>
              </a:scene3d>
              <a:sp3d>
                <a:bevelT w="139700" h="139700" prst="divot"/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436914" y="5399317"/>
                <a:ext cx="39043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 গাড়ি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792053" y="1752527"/>
              <a:ext cx="5148729" cy="4218187"/>
              <a:chOff x="5792053" y="1752527"/>
              <a:chExt cx="5148729" cy="421818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882"/>
              <a:stretch/>
            </p:blipFill>
            <p:spPr>
              <a:xfrm>
                <a:off x="5792053" y="1752527"/>
                <a:ext cx="5148729" cy="3633412"/>
              </a:xfrm>
              <a:prstGeom prst="rect">
                <a:avLst/>
              </a:prstGeom>
              <a:scene3d>
                <a:camera prst="perspectiveLeft">
                  <a:rot lat="0" lon="300000" rev="0"/>
                </a:camera>
                <a:lightRig rig="threePt" dir="t"/>
              </a:scene3d>
              <a:sp3d>
                <a:bevelT w="139700" h="139700" prst="divot"/>
              </a:sp3d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36017" y="5385939"/>
                <a:ext cx="39043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কড়ি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40655" y="1654627"/>
            <a:ext cx="5308604" cy="4271403"/>
            <a:chOff x="540655" y="1553029"/>
            <a:chExt cx="5308604" cy="42714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30" b="11164"/>
            <a:stretch/>
          </p:blipFill>
          <p:spPr>
            <a:xfrm>
              <a:off x="540655" y="1553029"/>
              <a:ext cx="5308604" cy="3686628"/>
            </a:xfrm>
            <a:prstGeom prst="rect">
              <a:avLst/>
            </a:prstGeom>
            <a:scene3d>
              <a:camera prst="perspectiveRight">
                <a:rot lat="0" lon="20999991" rev="0"/>
              </a:camera>
              <a:lightRig rig="threePt" dir="t"/>
            </a:scene3d>
            <a:sp3d>
              <a:bevelT w="139700" h="139700" prst="divot"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1335314" y="5239657"/>
              <a:ext cx="3904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জামা-কাপড়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04115" y="1654627"/>
            <a:ext cx="5181602" cy="4271402"/>
            <a:chOff x="5718629" y="1553029"/>
            <a:chExt cx="5181602" cy="42714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629" y="1553029"/>
              <a:ext cx="5181602" cy="3686628"/>
            </a:xfrm>
            <a:prstGeom prst="rect">
              <a:avLst/>
            </a:prstGeom>
            <a:scene3d>
              <a:camera prst="perspectiveLeft">
                <a:rot lat="0" lon="600000" rev="0"/>
              </a:camera>
              <a:lightRig rig="threePt" dir="t"/>
            </a:scene3d>
            <a:sp3d>
              <a:bevelT w="139700" h="139700" prst="divot"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422573" y="5239656"/>
              <a:ext cx="3904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921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1340" y="504640"/>
            <a:ext cx="29718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835" y="1625600"/>
            <a:ext cx="10370033" cy="4358824"/>
            <a:chOff x="528835" y="1625600"/>
            <a:chExt cx="10370033" cy="4358824"/>
          </a:xfrm>
        </p:grpSpPr>
        <p:grpSp>
          <p:nvGrpSpPr>
            <p:cNvPr id="2" name="Group 1"/>
            <p:cNvGrpSpPr/>
            <p:nvPr/>
          </p:nvGrpSpPr>
          <p:grpSpPr>
            <a:xfrm>
              <a:off x="528835" y="1625600"/>
              <a:ext cx="10370033" cy="4358824"/>
              <a:chOff x="528835" y="1625600"/>
              <a:chExt cx="10370033" cy="435882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06"/>
              <a:stretch/>
            </p:blipFill>
            <p:spPr>
              <a:xfrm>
                <a:off x="5733143" y="1625600"/>
                <a:ext cx="5165725" cy="3774049"/>
              </a:xfrm>
              <a:prstGeom prst="rect">
                <a:avLst/>
              </a:prstGeom>
              <a:scene3d>
                <a:camera prst="perspectiveLeft">
                  <a:rot lat="0" lon="600000" rev="0"/>
                </a:camera>
                <a:lightRig rig="threePt" dir="t"/>
              </a:scene3d>
              <a:sp3d>
                <a:bevelT w="139700" h="139700" prst="divot"/>
              </a:sp3d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528835" y="1625600"/>
                <a:ext cx="5233336" cy="4358824"/>
                <a:chOff x="528835" y="1625600"/>
                <a:chExt cx="5233336" cy="4358824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835" y="1625600"/>
                  <a:ext cx="5233336" cy="3774049"/>
                </a:xfrm>
                <a:prstGeom prst="rect">
                  <a:avLst/>
                </a:prstGeom>
                <a:scene3d>
                  <a:camera prst="perspectiveRight">
                    <a:rot lat="0" lon="20999988" rev="0"/>
                  </a:camera>
                  <a:lightRig rig="threePt" dir="t"/>
                </a:scene3d>
                <a:sp3d>
                  <a:bevelT w="101600" prst="riblet"/>
                </a:sp3d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2256703" y="5399649"/>
                  <a:ext cx="143020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bn-IN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গান শোনা</a:t>
                  </a:r>
                  <a:endPara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7362947" y="5399649"/>
              <a:ext cx="19351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 আবৃত্তি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2511" y="1567541"/>
            <a:ext cx="5442859" cy="4373341"/>
            <a:chOff x="522511" y="1465943"/>
            <a:chExt cx="5442859" cy="437334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15" b="13280"/>
            <a:stretch/>
          </p:blipFill>
          <p:spPr>
            <a:xfrm flipH="1">
              <a:off x="522511" y="1465943"/>
              <a:ext cx="5442859" cy="3788229"/>
            </a:xfrm>
            <a:prstGeom prst="rect">
              <a:avLst/>
            </a:prstGeom>
            <a:scene3d>
              <a:camera prst="perspectiveRight">
                <a:rot lat="0" lon="20999984" rev="0"/>
              </a:camera>
              <a:lightRig rig="threePt" dir="t"/>
            </a:scene3d>
            <a:sp3d>
              <a:bevelT w="101600" prst="riblet"/>
            </a:sp3d>
          </p:spPr>
        </p:pic>
        <p:sp>
          <p:nvSpPr>
            <p:cNvPr id="20" name="Rectangle 19"/>
            <p:cNvSpPr/>
            <p:nvPr/>
          </p:nvSpPr>
          <p:spPr>
            <a:xfrm>
              <a:off x="2269527" y="5254509"/>
              <a:ext cx="14045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 আ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76684" y="1567541"/>
            <a:ext cx="5094517" cy="4402032"/>
            <a:chOff x="5776683" y="1465943"/>
            <a:chExt cx="5094517" cy="440203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21" b="7445"/>
            <a:stretch/>
          </p:blipFill>
          <p:spPr>
            <a:xfrm>
              <a:off x="5776683" y="1465943"/>
              <a:ext cx="5094517" cy="3817257"/>
            </a:xfrm>
            <a:prstGeom prst="rect">
              <a:avLst/>
            </a:prstGeom>
            <a:scene3d>
              <a:camera prst="perspectiveLeft">
                <a:rot lat="0" lon="900000" rev="0"/>
              </a:camera>
              <a:lightRig rig="threePt" dir="t"/>
            </a:scene3d>
            <a:sp3d>
              <a:bevelT w="101600" prst="riblet"/>
            </a:sp3d>
          </p:spPr>
        </p:pic>
        <p:sp>
          <p:nvSpPr>
            <p:cNvPr id="23" name="Rectangle 22"/>
            <p:cNvSpPr/>
            <p:nvPr/>
          </p:nvSpPr>
          <p:spPr>
            <a:xfrm>
              <a:off x="7436521" y="5283200"/>
              <a:ext cx="17748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সিনেমা দেখা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8002" y="1492479"/>
            <a:ext cx="5227488" cy="4535488"/>
            <a:chOff x="508002" y="1662101"/>
            <a:chExt cx="5227488" cy="417718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72"/>
            <a:stretch/>
          </p:blipFill>
          <p:spPr>
            <a:xfrm>
              <a:off x="508002" y="1662101"/>
              <a:ext cx="5227488" cy="3590364"/>
            </a:xfrm>
            <a:prstGeom prst="rect">
              <a:avLst/>
            </a:prstGeom>
            <a:scene3d>
              <a:camera prst="perspectiveRight">
                <a:rot lat="0" lon="21299996" rev="0"/>
              </a:camera>
              <a:lightRig rig="threePt" dir="t"/>
            </a:scene3d>
            <a:sp3d>
              <a:bevelT w="101600" prst="riblet"/>
            </a:sp3d>
          </p:spPr>
        </p:pic>
        <p:sp>
          <p:nvSpPr>
            <p:cNvPr id="26" name="Rectangle 25"/>
            <p:cNvSpPr/>
            <p:nvPr/>
          </p:nvSpPr>
          <p:spPr>
            <a:xfrm>
              <a:off x="2182166" y="5254509"/>
              <a:ext cx="15792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তোলা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4998" y="1494969"/>
            <a:ext cx="5230908" cy="4503970"/>
            <a:chOff x="5714998" y="1662101"/>
            <a:chExt cx="5230908" cy="414815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0" t="15050" r="-572"/>
            <a:stretch/>
          </p:blipFill>
          <p:spPr>
            <a:xfrm>
              <a:off x="5714998" y="1662101"/>
              <a:ext cx="5230908" cy="3590364"/>
            </a:xfrm>
            <a:prstGeom prst="rect">
              <a:avLst/>
            </a:prstGeom>
            <a:scene3d>
              <a:camera prst="perspectiveLeft">
                <a:rot lat="0" lon="600000" rev="0"/>
              </a:camera>
              <a:lightRig rig="threePt" dir="t"/>
            </a:scene3d>
            <a:sp3d>
              <a:bevelT w="101600" prst="riblet"/>
            </a:sp3d>
          </p:spPr>
        </p:pic>
        <p:sp>
          <p:nvSpPr>
            <p:cNvPr id="29" name="Rectangle 28"/>
            <p:cNvSpPr/>
            <p:nvPr/>
          </p:nvSpPr>
          <p:spPr>
            <a:xfrm>
              <a:off x="7293076" y="5225481"/>
              <a:ext cx="14013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2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গেম খেলা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534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</TotalTime>
  <Words>624</Words>
  <Application>Microsoft Office PowerPoint</Application>
  <PresentationFormat>Custom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Mitu</cp:lastModifiedBy>
  <cp:revision>690</cp:revision>
  <dcterms:created xsi:type="dcterms:W3CDTF">2018-05-23T03:34:39Z</dcterms:created>
  <dcterms:modified xsi:type="dcterms:W3CDTF">2020-03-19T11:49:59Z</dcterms:modified>
</cp:coreProperties>
</file>