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67" r:id="rId6"/>
    <p:sldId id="261" r:id="rId7"/>
    <p:sldId id="257" r:id="rId8"/>
    <p:sldId id="269" r:id="rId9"/>
    <p:sldId id="270" r:id="rId10"/>
    <p:sldId id="271" r:id="rId11"/>
    <p:sldId id="272" r:id="rId12"/>
    <p:sldId id="279" r:id="rId13"/>
    <p:sldId id="263" r:id="rId14"/>
    <p:sldId id="264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7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1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9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1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4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9A17-6FD7-410D-8913-90EDD7605D5C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94EB3-77ED-4EDB-9EA3-6B1EEAA8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103031"/>
            <a:ext cx="12192000" cy="6658377"/>
            <a:chOff x="1" y="103031"/>
            <a:chExt cx="12192000" cy="6658377"/>
          </a:xfrm>
        </p:grpSpPr>
        <p:sp>
          <p:nvSpPr>
            <p:cNvPr id="5" name="Rectangle 4"/>
            <p:cNvSpPr/>
            <p:nvPr/>
          </p:nvSpPr>
          <p:spPr>
            <a:xfrm>
              <a:off x="1" y="103031"/>
              <a:ext cx="12192000" cy="6658377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1236372" y="875763"/>
              <a:ext cx="9672034" cy="2369713"/>
            </a:xfrm>
            <a:prstGeom prst="ellipse">
              <a:avLst/>
            </a:prstGeom>
            <a:solidFill>
              <a:srgbClr val="00206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00" b="1" dirty="0" smtClean="0">
                  <a:latin typeface="SutonnyMJ" pitchFamily="2" charset="0"/>
                </a:rPr>
                <a:t>¯^</a:t>
              </a:r>
              <a:r>
                <a:rPr lang="en-US" sz="19900" b="1" dirty="0" err="1" smtClean="0">
                  <a:latin typeface="SutonnyMJ" pitchFamily="2" charset="0"/>
                </a:rPr>
                <a:t>vMZg</a:t>
              </a:r>
              <a:endParaRPr lang="en-US" sz="19900" b="1" dirty="0">
                <a:latin typeface="SutonnyMJ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468" y="3245476"/>
              <a:ext cx="8255357" cy="2987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5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5910" y="1"/>
            <a:ext cx="11938715" cy="6858000"/>
            <a:chOff x="115910" y="1"/>
            <a:chExt cx="11938715" cy="6858000"/>
          </a:xfrm>
        </p:grpSpPr>
        <p:sp>
          <p:nvSpPr>
            <p:cNvPr id="8" name="Rectangle 7"/>
            <p:cNvSpPr/>
            <p:nvPr/>
          </p:nvSpPr>
          <p:spPr>
            <a:xfrm>
              <a:off x="115910" y="1"/>
              <a:ext cx="11938715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20" b="10126"/>
            <a:stretch/>
          </p:blipFill>
          <p:spPr>
            <a:xfrm>
              <a:off x="457197" y="876655"/>
              <a:ext cx="11191741" cy="432684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10635" y="154545"/>
              <a:ext cx="2884867" cy="5847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SutonnyMJ" pitchFamily="2" charset="0"/>
                </a:rPr>
                <a:t>G‡mv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wKQz</a:t>
              </a:r>
              <a:r>
                <a:rPr lang="en-US" sz="3200" b="1" dirty="0">
                  <a:latin typeface="SutonnyMJ" pitchFamily="2" charset="0"/>
                </a:rPr>
                <a:t> </a:t>
              </a:r>
              <a:r>
                <a:rPr lang="en-US" sz="3200" b="1" dirty="0" smtClean="0">
                  <a:latin typeface="SutonnyMJ" pitchFamily="2" charset="0"/>
                </a:rPr>
                <a:t>†`</a:t>
              </a:r>
              <a:r>
                <a:rPr lang="en-US" sz="3200" b="1" dirty="0" err="1" smtClean="0">
                  <a:latin typeface="SutonnyMJ" pitchFamily="2" charset="0"/>
                </a:rPr>
                <a:t>wL</a:t>
              </a:r>
              <a:endParaRPr lang="en-US" sz="3200" b="1" dirty="0">
                <a:latin typeface="SutonnyMJ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6073" y="5237798"/>
              <a:ext cx="20219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SutonnyMJ" pitchFamily="2" charset="0"/>
                </a:rPr>
                <a:t>GwU</a:t>
              </a:r>
              <a:r>
                <a:rPr lang="en-US" sz="2800" b="1" dirty="0" smtClean="0">
                  <a:latin typeface="SutonnyMJ" pitchFamily="2" charset="0"/>
                </a:rPr>
                <a:t> </a:t>
              </a:r>
              <a:r>
                <a:rPr lang="en-US" sz="2800" b="1" dirty="0" err="1" smtClean="0">
                  <a:latin typeface="SutonnyMJ" pitchFamily="2" charset="0"/>
                </a:rPr>
                <a:t>cyKzi</a:t>
              </a:r>
              <a:endParaRPr lang="en-US" sz="2800" b="1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00811" y="5332122"/>
              <a:ext cx="2021983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SutonnyMJ" pitchFamily="2" charset="0"/>
                </a:rPr>
                <a:t> </a:t>
              </a:r>
              <a:r>
                <a:rPr lang="en-US" sz="2800" b="1" dirty="0" err="1" smtClean="0">
                  <a:latin typeface="SutonnyMJ" pitchFamily="2" charset="0"/>
                </a:rPr>
                <a:t>GwU</a:t>
              </a:r>
              <a:r>
                <a:rPr lang="en-US" sz="2800" b="1" dirty="0" smtClean="0">
                  <a:latin typeface="SutonnyMJ" pitchFamily="2" charset="0"/>
                </a:rPr>
                <a:t> </a:t>
              </a:r>
              <a:r>
                <a:rPr lang="en-US" sz="2800" b="1" dirty="0" err="1" smtClean="0">
                  <a:latin typeface="SutonnyMJ" pitchFamily="2" charset="0"/>
                </a:rPr>
                <a:t>Kzqv</a:t>
              </a:r>
              <a:r>
                <a:rPr lang="en-US" sz="2800" b="1" dirty="0" smtClean="0">
                  <a:latin typeface="SutonnyMJ" pitchFamily="2" charset="0"/>
                </a:rPr>
                <a:t> </a:t>
              </a:r>
              <a:endParaRPr lang="en-US" sz="2800" b="1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196" y="6073475"/>
              <a:ext cx="5042081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SutonnyMJ" pitchFamily="2" charset="0"/>
                </a:rPr>
                <a:t>cyKz‡i</a:t>
              </a:r>
              <a:r>
                <a:rPr lang="en-US" sz="3200" dirty="0" smtClean="0">
                  <a:latin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</a:rPr>
                <a:t>mvuZvi</a:t>
              </a:r>
              <a:r>
                <a:rPr lang="en-US" sz="3200" dirty="0" smtClean="0">
                  <a:latin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</a:rPr>
                <a:t>KvwU</a:t>
              </a:r>
              <a:endParaRPr lang="en-US" sz="3200" dirty="0">
                <a:latin typeface="SutonnyMJ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06857" y="5983960"/>
              <a:ext cx="5042081" cy="5847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SutonnyMJ" pitchFamily="2" charset="0"/>
                </a:rPr>
                <a:t>Kyqv</a:t>
              </a:r>
              <a:r>
                <a:rPr lang="en-US" sz="3200" dirty="0" smtClean="0">
                  <a:latin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</a:rPr>
                <a:t>Mfxi</a:t>
              </a:r>
              <a:r>
                <a:rPr lang="en-US" sz="3200" dirty="0" smtClean="0">
                  <a:latin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</a:rPr>
                <a:t>nq</a:t>
              </a:r>
              <a:endParaRPr lang="en-US" sz="3200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2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712838"/>
            <a:ext cx="12192000" cy="7632568"/>
            <a:chOff x="0" y="-2712838"/>
            <a:chExt cx="12192000" cy="7632568"/>
          </a:xfrm>
        </p:grpSpPr>
        <p:sp>
          <p:nvSpPr>
            <p:cNvPr id="10" name="Rectangle 9"/>
            <p:cNvSpPr/>
            <p:nvPr/>
          </p:nvSpPr>
          <p:spPr>
            <a:xfrm>
              <a:off x="0" y="-2712838"/>
              <a:ext cx="12192000" cy="76325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69702" y="-2006286"/>
              <a:ext cx="11191740" cy="5784117"/>
              <a:chOff x="553792" y="-216123"/>
              <a:chExt cx="11191740" cy="5784117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484" b="17714"/>
              <a:stretch/>
            </p:blipFill>
            <p:spPr>
              <a:xfrm>
                <a:off x="553792" y="-216123"/>
                <a:ext cx="11191740" cy="4604512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792047" y="4572207"/>
                <a:ext cx="5042081" cy="995787"/>
                <a:chOff x="573107" y="4626517"/>
                <a:chExt cx="5042081" cy="995787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1803042" y="4626517"/>
                  <a:ext cx="2021983" cy="46166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57150">
                  <a:solidFill>
                    <a:schemeClr val="accent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err="1" smtClean="0">
                      <a:latin typeface="SutonnyMJ" pitchFamily="2" charset="0"/>
                    </a:rPr>
                    <a:t>GwU</a:t>
                  </a:r>
                  <a:r>
                    <a:rPr lang="en-US" sz="2400" b="1" dirty="0" smtClean="0">
                      <a:latin typeface="SutonnyMJ" pitchFamily="2" charset="0"/>
                    </a:rPr>
                    <a:t> </a:t>
                  </a:r>
                  <a:r>
                    <a:rPr lang="en-US" sz="2400" b="1" dirty="0" err="1" smtClean="0">
                      <a:latin typeface="SutonnyMJ" pitchFamily="2" charset="0"/>
                    </a:rPr>
                    <a:t>bjK~c</a:t>
                  </a:r>
                  <a:endParaRPr lang="en-US" sz="2400" b="1" dirty="0">
                    <a:latin typeface="SutonnyMJ" pitchFamily="2" charset="0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573107" y="5160639"/>
                  <a:ext cx="5042081" cy="46166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 smtClean="0">
                      <a:latin typeface="SutonnyMJ" pitchFamily="2" charset="0"/>
                    </a:rPr>
                    <a:t>bjK</a:t>
                  </a:r>
                  <a:r>
                    <a:rPr lang="en-US" sz="2400" dirty="0" smtClean="0">
                      <a:latin typeface="SutonnyMJ" pitchFamily="2" charset="0"/>
                    </a:rPr>
                    <a:t>~‡ci </a:t>
                  </a:r>
                  <a:r>
                    <a:rPr lang="en-US" sz="2400" dirty="0" err="1" smtClean="0">
                      <a:latin typeface="SutonnyMJ" pitchFamily="2" charset="0"/>
                    </a:rPr>
                    <a:t>cvwb</a:t>
                  </a:r>
                  <a:r>
                    <a:rPr lang="en-US" sz="2400" dirty="0" smtClean="0">
                      <a:latin typeface="SutonnyMJ" pitchFamily="2" charset="0"/>
                    </a:rPr>
                    <a:t> </a:t>
                  </a:r>
                  <a:r>
                    <a:rPr lang="en-US" sz="2400" dirty="0" err="1" smtClean="0">
                      <a:latin typeface="SutonnyMJ" pitchFamily="2" charset="0"/>
                    </a:rPr>
                    <a:t>weï</a:t>
                  </a:r>
                  <a:r>
                    <a:rPr lang="en-US" sz="2400" dirty="0" smtClean="0">
                      <a:latin typeface="SutonnyMJ" pitchFamily="2" charset="0"/>
                    </a:rPr>
                    <a:t>× </a:t>
                  </a:r>
                  <a:r>
                    <a:rPr lang="en-US" sz="2400" dirty="0" err="1" smtClean="0">
                      <a:latin typeface="SutonnyMJ" pitchFamily="2" charset="0"/>
                    </a:rPr>
                    <a:t>nq</a:t>
                  </a:r>
                  <a:endParaRPr lang="en-US" sz="2400" dirty="0">
                    <a:latin typeface="SutonnyMJ" pitchFamily="2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3451" y="4469888"/>
                <a:ext cx="5042081" cy="907100"/>
                <a:chOff x="5799781" y="4145648"/>
                <a:chExt cx="5042081" cy="1198917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171385" y="4145648"/>
                  <a:ext cx="2021983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57150">
                  <a:solidFill>
                    <a:schemeClr val="accent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 err="1" smtClean="0">
                      <a:latin typeface="SutonnyMJ" pitchFamily="2" charset="0"/>
                    </a:rPr>
                    <a:t>GwU</a:t>
                  </a:r>
                  <a:r>
                    <a:rPr lang="en-US" sz="2800" b="1" dirty="0" smtClean="0">
                      <a:latin typeface="SutonnyMJ" pitchFamily="2" charset="0"/>
                    </a:rPr>
                    <a:t> </a:t>
                  </a:r>
                  <a:r>
                    <a:rPr lang="en-US" sz="2800" b="1" dirty="0" err="1" smtClean="0">
                      <a:latin typeface="SutonnyMJ" pitchFamily="2" charset="0"/>
                    </a:rPr>
                    <a:t>cvwbi</a:t>
                  </a:r>
                  <a:r>
                    <a:rPr lang="en-US" sz="2800" b="1" dirty="0" smtClean="0">
                      <a:latin typeface="SutonnyMJ" pitchFamily="2" charset="0"/>
                    </a:rPr>
                    <a:t> </a:t>
                  </a:r>
                  <a:r>
                    <a:rPr lang="en-US" sz="2800" b="1" dirty="0" err="1" smtClean="0">
                      <a:latin typeface="SutonnyMJ" pitchFamily="2" charset="0"/>
                    </a:rPr>
                    <a:t>Kj</a:t>
                  </a:r>
                  <a:endParaRPr lang="en-US" sz="2800" b="1" dirty="0">
                    <a:latin typeface="SutonnyMJ" pitchFamily="2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799781" y="4759789"/>
                  <a:ext cx="5042081" cy="58477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 err="1">
                      <a:latin typeface="SutonnyMJ" pitchFamily="2" charset="0"/>
                    </a:rPr>
                    <a:t>c</a:t>
                  </a:r>
                  <a:r>
                    <a:rPr lang="en-US" sz="3200" dirty="0" err="1" smtClean="0">
                      <a:latin typeface="SutonnyMJ" pitchFamily="2" charset="0"/>
                    </a:rPr>
                    <a:t>vwbi</a:t>
                  </a:r>
                  <a:r>
                    <a:rPr lang="en-US" sz="3200" dirty="0" smtClean="0">
                      <a:latin typeface="SutonnyMJ" pitchFamily="2" charset="0"/>
                    </a:rPr>
                    <a:t> </a:t>
                  </a:r>
                  <a:r>
                    <a:rPr lang="en-US" sz="3200" dirty="0" err="1" smtClean="0">
                      <a:latin typeface="SutonnyMJ" pitchFamily="2" charset="0"/>
                    </a:rPr>
                    <a:t>K‡j</a:t>
                  </a:r>
                  <a:r>
                    <a:rPr lang="en-US" sz="3200" dirty="0" smtClean="0">
                      <a:latin typeface="SutonnyMJ" pitchFamily="2" charset="0"/>
                    </a:rPr>
                    <a:t> </a:t>
                  </a:r>
                  <a:r>
                    <a:rPr lang="en-US" sz="3200" dirty="0" err="1" smtClean="0">
                      <a:latin typeface="SutonnyMJ" pitchFamily="2" charset="0"/>
                    </a:rPr>
                    <a:t>Avgiv</a:t>
                  </a:r>
                  <a:r>
                    <a:rPr lang="en-US" sz="3200" dirty="0" smtClean="0">
                      <a:latin typeface="SutonnyMJ" pitchFamily="2" charset="0"/>
                    </a:rPr>
                    <a:t> </a:t>
                  </a:r>
                  <a:r>
                    <a:rPr lang="en-US" sz="3200" dirty="0" err="1" smtClean="0">
                      <a:latin typeface="SutonnyMJ" pitchFamily="2" charset="0"/>
                    </a:rPr>
                    <a:t>nvZ</a:t>
                  </a:r>
                  <a:r>
                    <a:rPr lang="en-US" sz="3200" dirty="0" smtClean="0">
                      <a:latin typeface="SutonnyMJ" pitchFamily="2" charset="0"/>
                    </a:rPr>
                    <a:t> </a:t>
                  </a:r>
                  <a:r>
                    <a:rPr lang="en-US" sz="3200" dirty="0" err="1" smtClean="0">
                      <a:latin typeface="SutonnyMJ" pitchFamily="2" charset="0"/>
                    </a:rPr>
                    <a:t>gyL</a:t>
                  </a:r>
                  <a:r>
                    <a:rPr lang="en-US" sz="3200" dirty="0" smtClean="0">
                      <a:latin typeface="SutonnyMJ" pitchFamily="2" charset="0"/>
                    </a:rPr>
                    <a:t> ‡</a:t>
                  </a:r>
                  <a:r>
                    <a:rPr lang="en-US" sz="3200" dirty="0" err="1" smtClean="0">
                      <a:latin typeface="SutonnyMJ" pitchFamily="2" charset="0"/>
                    </a:rPr>
                    <a:t>aŠZ</a:t>
                  </a:r>
                  <a:r>
                    <a:rPr lang="en-US" sz="3200" dirty="0" smtClean="0">
                      <a:latin typeface="SutonnyMJ" pitchFamily="2" charset="0"/>
                    </a:rPr>
                    <a:t> </a:t>
                  </a:r>
                  <a:r>
                    <a:rPr lang="en-US" sz="3200" dirty="0" err="1" smtClean="0">
                      <a:latin typeface="SutonnyMJ" pitchFamily="2" charset="0"/>
                    </a:rPr>
                    <a:t>Kwi</a:t>
                  </a:r>
                  <a:endParaRPr lang="en-US" sz="3200" dirty="0">
                    <a:latin typeface="SutonnyMJ" pitchFamily="2" charset="0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561302" y="5657304"/>
            <a:ext cx="1106939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SutonnyMJ" pitchFamily="2" charset="0"/>
              </a:rPr>
              <a:t>cyKzi</a:t>
            </a:r>
            <a:r>
              <a:rPr lang="en-US" sz="3200" b="1" dirty="0" smtClean="0">
                <a:latin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</a:rPr>
              <a:t>K‚qv</a:t>
            </a:r>
            <a:r>
              <a:rPr lang="en-US" sz="3200" b="1" dirty="0" smtClean="0">
                <a:latin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</a:rPr>
              <a:t>bjK‚c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cvwbi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Kj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gvby‡li</a:t>
            </a:r>
            <a:r>
              <a:rPr lang="en-US" sz="3200" b="1" dirty="0" smtClean="0">
                <a:latin typeface="SutonnyMJ" pitchFamily="2" charset="0"/>
              </a:rPr>
              <a:t> ‰</a:t>
            </a:r>
            <a:r>
              <a:rPr lang="en-US" sz="3200" b="1" dirty="0" err="1" smtClean="0">
                <a:latin typeface="SutonnyMJ" pitchFamily="2" charset="0"/>
              </a:rPr>
              <a:t>Zwi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e‡j</a:t>
            </a:r>
            <a:r>
              <a:rPr lang="en-US" sz="3200" b="1" dirty="0" smtClean="0">
                <a:latin typeface="SutonnyMJ" pitchFamily="2" charset="0"/>
              </a:rPr>
              <a:t> G‡K </a:t>
            </a:r>
            <a:r>
              <a:rPr lang="en-US" sz="3200" b="1" dirty="0" err="1" smtClean="0">
                <a:latin typeface="SutonnyMJ" pitchFamily="2" charset="0"/>
              </a:rPr>
              <a:t>gvby‡li</a:t>
            </a:r>
            <a:r>
              <a:rPr lang="en-US" sz="3200" b="1" dirty="0" smtClean="0">
                <a:latin typeface="SutonnyMJ" pitchFamily="2" charset="0"/>
              </a:rPr>
              <a:t> ‰</a:t>
            </a:r>
            <a:r>
              <a:rPr lang="en-US" sz="3200" b="1" dirty="0" err="1" smtClean="0">
                <a:latin typeface="SutonnyMJ" pitchFamily="2" charset="0"/>
              </a:rPr>
              <a:t>Zix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Drm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e‡j</a:t>
            </a:r>
            <a:endParaRPr lang="en-US" sz="32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58" y="450761"/>
            <a:ext cx="96591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</a:rPr>
              <a:t>Gevi</a:t>
            </a:r>
            <a:r>
              <a:rPr lang="en-US" sz="3600" b="1" dirty="0" smtClean="0">
                <a:latin typeface="SutonnyMJ" pitchFamily="2" charset="0"/>
              </a:rPr>
              <a:t> ‡</a:t>
            </a:r>
            <a:r>
              <a:rPr lang="en-US" sz="3600" b="1" dirty="0" err="1" smtClean="0">
                <a:latin typeface="SutonnyMJ" pitchFamily="2" charset="0"/>
              </a:rPr>
              <a:t>Zvgiv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cvV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</a:rPr>
              <a:t>eB‡qi</a:t>
            </a:r>
            <a:r>
              <a:rPr lang="en-US" sz="3600" b="1" dirty="0" smtClean="0">
                <a:latin typeface="SutonnyMJ" pitchFamily="2" charset="0"/>
              </a:rPr>
              <a:t> 22 I 23 </a:t>
            </a:r>
            <a:r>
              <a:rPr lang="en-US" sz="3600" b="1" dirty="0" err="1" smtClean="0">
                <a:latin typeface="SutonnyMJ" pitchFamily="2" charset="0"/>
              </a:rPr>
              <a:t>bs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c„ôv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Ly‡j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bxi‡e</a:t>
            </a:r>
            <a:r>
              <a:rPr lang="en-US" sz="3600" b="1" dirty="0" smtClean="0">
                <a:latin typeface="SutonnyMJ" pitchFamily="2" charset="0"/>
              </a:rPr>
              <a:t> co</a:t>
            </a:r>
            <a:endParaRPr lang="en-US" sz="3600" b="1" dirty="0">
              <a:latin typeface="SutonnyMJ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1352281"/>
            <a:ext cx="10148551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3234" y="145239"/>
            <a:ext cx="8059005" cy="2849564"/>
            <a:chOff x="1153234" y="145239"/>
            <a:chExt cx="8059005" cy="2849564"/>
          </a:xfrm>
        </p:grpSpPr>
        <p:sp>
          <p:nvSpPr>
            <p:cNvPr id="2" name="TextBox 1"/>
            <p:cNvSpPr txBox="1"/>
            <p:nvPr/>
          </p:nvSpPr>
          <p:spPr>
            <a:xfrm>
              <a:off x="2552131" y="1979140"/>
              <a:ext cx="6660108" cy="10156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002060"/>
                  </a:solidFill>
                  <a:latin typeface="SutonnyMJ" pitchFamily="2" charset="0"/>
                </a:rPr>
                <a:t>c</a:t>
              </a:r>
              <a:r>
                <a:rPr lang="en-US" sz="6000" dirty="0" err="1" smtClean="0">
                  <a:solidFill>
                    <a:srgbClr val="002060"/>
                  </a:solidFill>
                  <a:latin typeface="SutonnyMJ" pitchFamily="2" charset="0"/>
                </a:rPr>
                <a:t>vwb</a:t>
              </a:r>
              <a:r>
                <a:rPr lang="en-US" sz="6000" dirty="0" smtClean="0">
                  <a:solidFill>
                    <a:srgbClr val="002060"/>
                  </a:solidFill>
                  <a:latin typeface="SutonnyMJ" pitchFamily="2" charset="0"/>
                </a:rPr>
                <a:t> †</a:t>
              </a:r>
              <a:r>
                <a:rPr lang="en-US" sz="6000" dirty="0" err="1" smtClean="0">
                  <a:solidFill>
                    <a:srgbClr val="002060"/>
                  </a:solidFill>
                  <a:latin typeface="SutonnyMJ" pitchFamily="2" charset="0"/>
                </a:rPr>
                <a:t>Kv_v</a:t>
              </a:r>
              <a:r>
                <a:rPr lang="en-US" sz="6000" dirty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6000" dirty="0" smtClean="0">
                  <a:solidFill>
                    <a:srgbClr val="002060"/>
                  </a:solidFill>
                  <a:latin typeface="SutonnyMJ" pitchFamily="2" charset="0"/>
                </a:rPr>
                <a:t>†_‡K </a:t>
              </a:r>
              <a:r>
                <a:rPr lang="en-US" sz="6000" dirty="0" err="1" smtClean="0">
                  <a:solidFill>
                    <a:srgbClr val="002060"/>
                  </a:solidFill>
                  <a:latin typeface="SutonnyMJ" pitchFamily="2" charset="0"/>
                </a:rPr>
                <a:t>Av‡m</a:t>
              </a:r>
              <a:r>
                <a:rPr lang="en-US" sz="6000" dirty="0" smtClean="0">
                  <a:solidFill>
                    <a:srgbClr val="002060"/>
                  </a:solidFill>
                  <a:latin typeface="SutonnyMJ" pitchFamily="2" charset="0"/>
                </a:rPr>
                <a:t>?</a:t>
              </a:r>
              <a:endParaRPr lang="en-US" sz="6000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3" y="145239"/>
              <a:ext cx="4708478" cy="1569660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rgbClr val="002060"/>
                  </a:solidFill>
                  <a:latin typeface="SutonnyMJ" pitchFamily="2" charset="0"/>
                </a:rPr>
                <a:t>`</a:t>
              </a:r>
              <a:r>
                <a:rPr lang="en-US" sz="9600" b="1" dirty="0" err="1" smtClean="0">
                  <a:solidFill>
                    <a:srgbClr val="002060"/>
                  </a:solidFill>
                  <a:latin typeface="SutonnyMJ" pitchFamily="2" charset="0"/>
                </a:rPr>
                <a:t>jxq</a:t>
              </a:r>
              <a:r>
                <a:rPr lang="en-US" sz="96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9600" b="1" dirty="0" err="1" smtClean="0">
                  <a:solidFill>
                    <a:srgbClr val="002060"/>
                  </a:solidFill>
                  <a:latin typeface="SutonnyMJ" pitchFamily="2" charset="0"/>
                </a:rPr>
                <a:t>KvR</a:t>
              </a:r>
              <a:endParaRPr lang="en-US" sz="9600" b="1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153234" y="2168897"/>
              <a:ext cx="955343" cy="559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543" y="3404061"/>
            <a:ext cx="11354941" cy="1200329"/>
            <a:chOff x="327543" y="3404061"/>
            <a:chExt cx="11354941" cy="1200329"/>
          </a:xfrm>
          <a:solidFill>
            <a:schemeClr val="accent2"/>
          </a:solidFill>
        </p:grpSpPr>
        <p:sp>
          <p:nvSpPr>
            <p:cNvPr id="7" name="TextBox 6"/>
            <p:cNvSpPr txBox="1"/>
            <p:nvPr/>
          </p:nvSpPr>
          <p:spPr>
            <a:xfrm>
              <a:off x="4653884" y="3404061"/>
              <a:ext cx="7028600" cy="1200329"/>
            </a:xfrm>
            <a:prstGeom prst="rect">
              <a:avLst/>
            </a:prstGeom>
            <a:grpFill/>
            <a:ln w="762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 smtClean="0">
                  <a:latin typeface="SutonnyMJ" pitchFamily="2" charset="0"/>
                </a:rPr>
                <a:t>cÖvK</a:t>
              </a:r>
              <a:r>
                <a:rPr lang="en-US" sz="7200" b="1" dirty="0" smtClean="0">
                  <a:latin typeface="SutonnyMJ" pitchFamily="2" charset="0"/>
                </a:rPr>
                <a:t>…</a:t>
              </a:r>
              <a:r>
                <a:rPr lang="en-US" sz="7200" b="1" dirty="0" err="1" smtClean="0">
                  <a:latin typeface="SutonnyMJ" pitchFamily="2" charset="0"/>
                </a:rPr>
                <a:t>wZK</a:t>
              </a:r>
              <a:r>
                <a:rPr lang="en-US" sz="7200" b="1" dirty="0" smtClean="0">
                  <a:latin typeface="SutonnyMJ" pitchFamily="2" charset="0"/>
                </a:rPr>
                <a:t> </a:t>
              </a:r>
              <a:r>
                <a:rPr lang="en-US" sz="7200" b="1" dirty="0" err="1" smtClean="0">
                  <a:latin typeface="SutonnyMJ" pitchFamily="2" charset="0"/>
                </a:rPr>
                <a:t>Drm</a:t>
              </a:r>
              <a:r>
                <a:rPr lang="en-US" sz="7200" b="1" dirty="0" smtClean="0">
                  <a:latin typeface="SutonnyMJ" pitchFamily="2" charset="0"/>
                </a:rPr>
                <a:t> </a:t>
              </a:r>
              <a:r>
                <a:rPr lang="en-US" sz="7200" b="1" dirty="0" err="1" smtClean="0">
                  <a:latin typeface="SutonnyMJ" pitchFamily="2" charset="0"/>
                </a:rPr>
                <a:t>wjL</a:t>
              </a:r>
              <a:endParaRPr lang="en-US" sz="7200" b="1" dirty="0">
                <a:latin typeface="SutonnyMJ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543" y="3606995"/>
              <a:ext cx="2088110" cy="769441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SutonnyMJ" pitchFamily="2" charset="0"/>
                </a:rPr>
                <a:t>Rev</a:t>
              </a:r>
              <a:endParaRPr lang="en-US" sz="4400" b="1" dirty="0">
                <a:latin typeface="SutonnyMJ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542" y="4947395"/>
            <a:ext cx="11259408" cy="1200329"/>
            <a:chOff x="327543" y="3391550"/>
            <a:chExt cx="9460824" cy="12003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TextBox 14"/>
            <p:cNvSpPr txBox="1"/>
            <p:nvPr/>
          </p:nvSpPr>
          <p:spPr>
            <a:xfrm>
              <a:off x="4053384" y="3391550"/>
              <a:ext cx="5734983" cy="1200329"/>
            </a:xfrm>
            <a:prstGeom prst="rect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atin typeface="SutonnyMJ" pitchFamily="2" charset="0"/>
                </a:rPr>
                <a:t>g</a:t>
              </a:r>
              <a:r>
                <a:rPr lang="en-US" sz="7200" b="1" dirty="0" err="1" smtClean="0">
                  <a:latin typeface="SutonnyMJ" pitchFamily="2" charset="0"/>
                </a:rPr>
                <a:t>vby‡li</a:t>
              </a:r>
              <a:r>
                <a:rPr lang="en-US" sz="7200" b="1" dirty="0" smtClean="0">
                  <a:latin typeface="SutonnyMJ" pitchFamily="2" charset="0"/>
                </a:rPr>
                <a:t> ‰</a:t>
              </a:r>
              <a:r>
                <a:rPr lang="en-US" sz="7200" b="1" dirty="0" err="1" smtClean="0">
                  <a:latin typeface="SutonnyMJ" pitchFamily="2" charset="0"/>
                </a:rPr>
                <a:t>Zwi</a:t>
              </a:r>
              <a:r>
                <a:rPr lang="en-US" sz="7200" b="1" dirty="0" smtClean="0">
                  <a:latin typeface="SutonnyMJ" pitchFamily="2" charset="0"/>
                </a:rPr>
                <a:t> </a:t>
              </a:r>
              <a:r>
                <a:rPr lang="en-US" sz="7200" b="1" dirty="0" err="1" smtClean="0">
                  <a:latin typeface="SutonnyMJ" pitchFamily="2" charset="0"/>
                </a:rPr>
                <a:t>Drm</a:t>
              </a:r>
              <a:r>
                <a:rPr lang="en-US" sz="7200" b="1" dirty="0" smtClean="0">
                  <a:latin typeface="SutonnyMJ" pitchFamily="2" charset="0"/>
                </a:rPr>
                <a:t> </a:t>
              </a:r>
              <a:r>
                <a:rPr lang="en-US" sz="7200" b="1" dirty="0" err="1" smtClean="0">
                  <a:latin typeface="SutonnyMJ" pitchFamily="2" charset="0"/>
                </a:rPr>
                <a:t>wjL</a:t>
              </a:r>
              <a:endParaRPr lang="en-US" sz="7200" b="1" dirty="0">
                <a:latin typeface="SutonnyMJ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543" y="3606995"/>
              <a:ext cx="2088110" cy="769441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SutonnyMJ" pitchFamily="2" charset="0"/>
                </a:rPr>
                <a:t>‡</a:t>
              </a:r>
              <a:r>
                <a:rPr lang="en-US" sz="4400" b="1" dirty="0" err="1" smtClean="0">
                  <a:latin typeface="SutonnyMJ" pitchFamily="2" charset="0"/>
                </a:rPr>
                <a:t>Mvjvc</a:t>
              </a:r>
              <a:endParaRPr lang="en-US" sz="4400" b="1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9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2" y="103031"/>
            <a:ext cx="11642501" cy="6619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54739" y="306486"/>
            <a:ext cx="4858603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SutonnyMJ" pitchFamily="2" charset="0"/>
              </a:rPr>
              <a:t>g~j¨vqb</a:t>
            </a:r>
            <a:endParaRPr lang="en-US" sz="8800" b="1" dirty="0">
              <a:latin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2514" y="2913096"/>
            <a:ext cx="8720919" cy="1721078"/>
            <a:chOff x="532263" y="1753036"/>
            <a:chExt cx="8720919" cy="1721078"/>
          </a:xfrm>
        </p:grpSpPr>
        <p:sp>
          <p:nvSpPr>
            <p:cNvPr id="6" name="TextBox 5"/>
            <p:cNvSpPr txBox="1"/>
            <p:nvPr/>
          </p:nvSpPr>
          <p:spPr>
            <a:xfrm>
              <a:off x="2743200" y="1753036"/>
              <a:ext cx="6509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Avgiv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mvuZvi</a:t>
              </a:r>
              <a:r>
                <a:rPr lang="en-US" sz="4800" b="1" dirty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†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Kv_vq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KvwU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?</a:t>
              </a:r>
              <a:endParaRPr lang="en-US" sz="4800" b="1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38484" y="2643117"/>
              <a:ext cx="6714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7030A0"/>
                  </a:solidFill>
                  <a:latin typeface="SutonnyMJ" pitchFamily="2" charset="0"/>
                </a:rPr>
                <a:t>c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SutonnyMJ" pitchFamily="2" charset="0"/>
                </a:rPr>
                <a:t>vb</a:t>
              </a:r>
              <a:r>
                <a:rPr lang="en-US" sz="4800" b="1" dirty="0" smtClean="0">
                  <a:solidFill>
                    <a:srgbClr val="7030A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SutonnyMJ" pitchFamily="2" charset="0"/>
                </a:rPr>
                <a:t>Kivi</a:t>
              </a:r>
              <a:r>
                <a:rPr lang="en-US" sz="4800" b="1" dirty="0" smtClean="0">
                  <a:solidFill>
                    <a:srgbClr val="7030A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SutonnyMJ" pitchFamily="2" charset="0"/>
                </a:rPr>
                <a:t>cvwb</a:t>
              </a:r>
              <a:r>
                <a:rPr lang="en-US" sz="4800" b="1" dirty="0">
                  <a:solidFill>
                    <a:srgbClr val="7030A0"/>
                  </a:solidFill>
                  <a:latin typeface="SutonnyMJ" pitchFamily="2" charset="0"/>
                </a:rPr>
                <a:t> </a:t>
              </a:r>
              <a:r>
                <a:rPr lang="en-US" sz="4800" b="1" dirty="0" smtClean="0">
                  <a:solidFill>
                    <a:srgbClr val="7030A0"/>
                  </a:solidFill>
                  <a:latin typeface="SutonnyMJ" pitchFamily="2" charset="0"/>
                </a:rPr>
                <a:t>†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SutonnyMJ" pitchFamily="2" charset="0"/>
                </a:rPr>
                <a:t>Kv_v</a:t>
              </a:r>
              <a:r>
                <a:rPr lang="en-US" sz="4800" b="1" dirty="0">
                  <a:solidFill>
                    <a:srgbClr val="7030A0"/>
                  </a:solidFill>
                  <a:latin typeface="SutonnyMJ" pitchFamily="2" charset="0"/>
                </a:rPr>
                <a:t> </a:t>
              </a:r>
              <a:r>
                <a:rPr lang="en-US" sz="4800" b="1" dirty="0" smtClean="0">
                  <a:solidFill>
                    <a:srgbClr val="7030A0"/>
                  </a:solidFill>
                  <a:latin typeface="SutonnyMJ" pitchFamily="2" charset="0"/>
                </a:rPr>
                <a:t>†_‡K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SutonnyMJ" pitchFamily="2" charset="0"/>
                </a:rPr>
                <a:t>cvq</a:t>
              </a:r>
              <a:r>
                <a:rPr lang="en-US" sz="4800" b="1" dirty="0" smtClean="0">
                  <a:solidFill>
                    <a:srgbClr val="7030A0"/>
                  </a:solidFill>
                  <a:latin typeface="SutonnyMJ" pitchFamily="2" charset="0"/>
                </a:rPr>
                <a:t>?</a:t>
              </a:r>
              <a:endParaRPr lang="en-US" sz="4800" b="1" dirty="0">
                <a:solidFill>
                  <a:srgbClr val="7030A0"/>
                </a:solidFill>
                <a:latin typeface="SutonnyMJ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32263" y="1965278"/>
              <a:ext cx="1187355" cy="436728"/>
            </a:xfrm>
            <a:prstGeom prst="rightArrow">
              <a:avLst/>
            </a:prstGeom>
            <a:solidFill>
              <a:srgbClr val="FFFF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5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58355" y="566670"/>
            <a:ext cx="5525037" cy="131364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SutonnyMJ" pitchFamily="2" charset="0"/>
              </a:rPr>
              <a:t>e</a:t>
            </a:r>
            <a:r>
              <a:rPr lang="en-US" sz="7200" b="1" dirty="0" err="1" smtClean="0">
                <a:latin typeface="SutonnyMJ" pitchFamily="2" charset="0"/>
              </a:rPr>
              <a:t>vwoi</a:t>
            </a:r>
            <a:r>
              <a:rPr lang="en-US" sz="7200" b="1" dirty="0" smtClean="0">
                <a:latin typeface="SutonnyMJ" pitchFamily="2" charset="0"/>
              </a:rPr>
              <a:t> </a:t>
            </a:r>
            <a:r>
              <a:rPr lang="en-US" sz="7200" b="1" dirty="0" err="1" smtClean="0">
                <a:latin typeface="SutonnyMJ" pitchFamily="2" charset="0"/>
              </a:rPr>
              <a:t>KvR</a:t>
            </a:r>
            <a:endParaRPr lang="en-US" sz="7200" b="1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469" y="2820473"/>
            <a:ext cx="8268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</a:rPr>
              <a:t>c</a:t>
            </a:r>
            <a:r>
              <a:rPr lang="en-US" sz="5400" b="1" dirty="0" err="1" smtClean="0">
                <a:latin typeface="SutonnyMJ" pitchFamily="2" charset="0"/>
              </a:rPr>
              <a:t>vwbi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AviI</a:t>
            </a:r>
            <a:r>
              <a:rPr lang="en-US" sz="5400" b="1" dirty="0" smtClean="0">
                <a:latin typeface="SutonnyMJ" pitchFamily="2" charset="0"/>
              </a:rPr>
              <a:t> 2 </a:t>
            </a:r>
            <a:r>
              <a:rPr lang="en-US" sz="5400" b="1" dirty="0" err="1" smtClean="0">
                <a:latin typeface="SutonnyMJ" pitchFamily="2" charset="0"/>
              </a:rPr>
              <a:t>wU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K‡i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cÖvK</a:t>
            </a:r>
            <a:r>
              <a:rPr lang="en-US" sz="5400" b="1" dirty="0" smtClean="0">
                <a:latin typeface="SutonnyMJ" pitchFamily="2" charset="0"/>
              </a:rPr>
              <a:t>…</a:t>
            </a:r>
            <a:r>
              <a:rPr lang="en-US" sz="5400" b="1" dirty="0" err="1" smtClean="0">
                <a:latin typeface="SutonnyMJ" pitchFamily="2" charset="0"/>
              </a:rPr>
              <a:t>wZK</a:t>
            </a:r>
            <a:r>
              <a:rPr lang="en-US" sz="5400" b="1" dirty="0" smtClean="0">
                <a:latin typeface="SutonnyMJ" pitchFamily="2" charset="0"/>
              </a:rPr>
              <a:t> I </a:t>
            </a:r>
            <a:r>
              <a:rPr lang="en-US" sz="5400" b="1" dirty="0" err="1" smtClean="0">
                <a:latin typeface="SutonnyMJ" pitchFamily="2" charset="0"/>
              </a:rPr>
              <a:t>gvby‡li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smtClean="0">
                <a:latin typeface="SutonnyMJ" pitchFamily="2" charset="0"/>
              </a:rPr>
              <a:t>ˆ</a:t>
            </a:r>
            <a:r>
              <a:rPr lang="en-US" sz="5400" b="1" dirty="0" err="1" smtClean="0">
                <a:latin typeface="SutonnyMJ" pitchFamily="2" charset="0"/>
              </a:rPr>
              <a:t>Zix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Drm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wj‡L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wb‡q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Avm‡e</a:t>
            </a:r>
            <a:r>
              <a:rPr lang="en-US" sz="5400" b="1" dirty="0" smtClean="0">
                <a:latin typeface="SutonnyMJ" pitchFamily="2" charset="0"/>
              </a:rPr>
              <a:t>|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3335" y="2833352"/>
            <a:ext cx="1287888" cy="64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3335" y="160986"/>
            <a:ext cx="11681138" cy="6697014"/>
            <a:chOff x="270456" y="0"/>
            <a:chExt cx="11681138" cy="6697014"/>
          </a:xfrm>
        </p:grpSpPr>
        <p:sp>
          <p:nvSpPr>
            <p:cNvPr id="6" name="Rectangle 5"/>
            <p:cNvSpPr/>
            <p:nvPr/>
          </p:nvSpPr>
          <p:spPr>
            <a:xfrm>
              <a:off x="270456" y="0"/>
              <a:ext cx="11681138" cy="6697014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5458" y="348510"/>
              <a:ext cx="10831133" cy="5999993"/>
              <a:chOff x="631064" y="0"/>
              <a:chExt cx="10831133" cy="59999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064" y="0"/>
                <a:ext cx="10831133" cy="4520485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31064" y="4430333"/>
                <a:ext cx="10831133" cy="15696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1" dirty="0" err="1">
                    <a:solidFill>
                      <a:srgbClr val="002060"/>
                    </a:solidFill>
                    <a:latin typeface="SutonnyMJ" pitchFamily="2" charset="0"/>
                  </a:rPr>
                  <a:t>a</a:t>
                </a:r>
                <a:r>
                  <a:rPr lang="en-US" sz="9600" b="1" dirty="0" err="1" smtClean="0">
                    <a:solidFill>
                      <a:srgbClr val="002060"/>
                    </a:solidFill>
                    <a:latin typeface="SutonnyMJ" pitchFamily="2" charset="0"/>
                  </a:rPr>
                  <a:t>b¨ev</a:t>
                </a:r>
                <a:r>
                  <a:rPr lang="en-US" sz="9600" b="1" dirty="0" smtClean="0">
                    <a:solidFill>
                      <a:srgbClr val="002060"/>
                    </a:solidFill>
                    <a:latin typeface="SutonnyMJ" pitchFamily="2" charset="0"/>
                  </a:rPr>
                  <a:t>`  </a:t>
                </a:r>
                <a:r>
                  <a:rPr lang="en-US" sz="9600" b="1" dirty="0" err="1" smtClean="0">
                    <a:solidFill>
                      <a:srgbClr val="002060"/>
                    </a:solidFill>
                    <a:latin typeface="SutonnyMJ" pitchFamily="2" charset="0"/>
                  </a:rPr>
                  <a:t>mevB‡K</a:t>
                </a:r>
                <a:endParaRPr lang="en-US" sz="9600" b="1" dirty="0">
                  <a:solidFill>
                    <a:srgbClr val="002060"/>
                  </a:solidFill>
                  <a:latin typeface="SutonnyMJ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4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0609" y="141667"/>
            <a:ext cx="11552349" cy="6465195"/>
            <a:chOff x="360609" y="141667"/>
            <a:chExt cx="11552349" cy="6465195"/>
          </a:xfrm>
        </p:grpSpPr>
        <p:sp>
          <p:nvSpPr>
            <p:cNvPr id="2" name="Rectangle 1"/>
            <p:cNvSpPr/>
            <p:nvPr/>
          </p:nvSpPr>
          <p:spPr>
            <a:xfrm>
              <a:off x="360609" y="141667"/>
              <a:ext cx="11552349" cy="64651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1676" y="892874"/>
              <a:ext cx="9531138" cy="1862048"/>
            </a:xfrm>
            <a:prstGeom prst="rect">
              <a:avLst/>
            </a:prstGeom>
            <a:solidFill>
              <a:srgbClr val="002060"/>
            </a:solidFill>
            <a:ln w="76200"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1500" b="1" cap="none" spc="0" dirty="0" err="1" smtClean="0">
                  <a:ln/>
                  <a:solidFill>
                    <a:schemeClr val="accent4"/>
                  </a:solidFill>
                  <a:effectLst/>
                  <a:latin typeface="SutonnyMJ" pitchFamily="2" charset="0"/>
                </a:rPr>
                <a:t>wkÿK</a:t>
              </a:r>
              <a:r>
                <a:rPr lang="en-US" sz="11500" b="1" cap="none" spc="0" dirty="0" smtClean="0">
                  <a:ln/>
                  <a:solidFill>
                    <a:schemeClr val="accent4"/>
                  </a:solidFill>
                  <a:effectLst/>
                  <a:latin typeface="SutonnyMJ" pitchFamily="2" charset="0"/>
                </a:rPr>
                <a:t> </a:t>
              </a:r>
              <a:r>
                <a:rPr lang="en-US" sz="11500" b="1" cap="none" spc="0" dirty="0" err="1" smtClean="0">
                  <a:ln/>
                  <a:solidFill>
                    <a:schemeClr val="accent4"/>
                  </a:solidFill>
                  <a:effectLst/>
                  <a:latin typeface="SutonnyMJ" pitchFamily="2" charset="0"/>
                </a:rPr>
                <a:t>cwiwP</a:t>
              </a:r>
              <a:r>
                <a:rPr lang="en-US" sz="11500" b="1" dirty="0" err="1" smtClean="0">
                  <a:ln/>
                  <a:solidFill>
                    <a:schemeClr val="accent4"/>
                  </a:solidFill>
                  <a:latin typeface="SutonnyMJ" pitchFamily="2" charset="0"/>
                </a:rPr>
                <a:t>wZ</a:t>
              </a:r>
              <a:endParaRPr lang="en-US" sz="11500" b="1" cap="none" spc="0" dirty="0">
                <a:ln/>
                <a:solidFill>
                  <a:schemeClr val="accent4"/>
                </a:solidFill>
                <a:effectLst/>
                <a:latin typeface="SutonnyMJ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78828" y="3038217"/>
              <a:ext cx="9316835" cy="3323987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bvg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: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cwi‡Zvl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wÎcyiv</a:t>
              </a:r>
              <a:endParaRPr lang="en-US" sz="4800" b="1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SutonnyMJ" pitchFamily="2" charset="0"/>
                </a:rPr>
                <a:t>c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`ex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: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mnKvwi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wkÿK</a:t>
              </a:r>
              <a:endParaRPr lang="en-US" sz="4800" b="1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4800" b="1" u="sng" dirty="0" smtClean="0">
                  <a:solidFill>
                    <a:srgbClr val="002060"/>
                  </a:solidFill>
                  <a:latin typeface="SutonnyMJ" pitchFamily="2" charset="0"/>
                </a:rPr>
                <a:t>we`¨</a:t>
              </a:r>
              <a:r>
                <a:rPr lang="en-US" sz="4800" b="1" u="sng" dirty="0" err="1" smtClean="0">
                  <a:solidFill>
                    <a:srgbClr val="002060"/>
                  </a:solidFill>
                  <a:latin typeface="SutonnyMJ" pitchFamily="2" charset="0"/>
                </a:rPr>
                <a:t>vj‡qi</a:t>
              </a:r>
              <a:r>
                <a:rPr lang="en-US" sz="4800" b="1" u="sng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u="sng" dirty="0" err="1" smtClean="0">
                  <a:solidFill>
                    <a:srgbClr val="002060"/>
                  </a:solidFill>
                  <a:latin typeface="SutonnyMJ" pitchFamily="2" charset="0"/>
                </a:rPr>
                <a:t>bvg</a:t>
              </a:r>
              <a:r>
                <a:rPr lang="en-US" sz="4800" b="1" u="sng" dirty="0" smtClean="0">
                  <a:solidFill>
                    <a:srgbClr val="002060"/>
                  </a:solidFill>
                  <a:latin typeface="SutonnyMJ" pitchFamily="2" charset="0"/>
                </a:rPr>
                <a:t> : </a:t>
              </a:r>
            </a:p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DëvQwo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gyL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miKvwi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cÖv_wgK</a:t>
              </a:r>
              <a:r>
                <a:rPr lang="en-US" sz="4800" b="1" dirty="0" smtClean="0">
                  <a:solidFill>
                    <a:srgbClr val="002060"/>
                  </a:solidFill>
                  <a:latin typeface="SutonnyMJ" pitchFamily="2" charset="0"/>
                </a:rPr>
                <a:t> we`¨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SutonnyMJ" pitchFamily="2" charset="0"/>
                </a:rPr>
                <a:t>vjq</a:t>
              </a:r>
              <a:endParaRPr lang="en-US" sz="4800" b="1" dirty="0">
                <a:solidFill>
                  <a:srgbClr val="002060"/>
                </a:solidFill>
                <a:latin typeface="SutonnyMJ" pitchFamily="2" charset="0"/>
              </a:endParaRPr>
            </a:p>
            <a:p>
              <a:endParaRPr lang="en-US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789" y="115910"/>
            <a:ext cx="11861442" cy="6529589"/>
            <a:chOff x="128789" y="115910"/>
            <a:chExt cx="11861442" cy="6529589"/>
          </a:xfrm>
        </p:grpSpPr>
        <p:sp>
          <p:nvSpPr>
            <p:cNvPr id="4" name="Rectangle 3"/>
            <p:cNvSpPr/>
            <p:nvPr/>
          </p:nvSpPr>
          <p:spPr>
            <a:xfrm>
              <a:off x="128789" y="115910"/>
              <a:ext cx="11861442" cy="65295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11439" y="491319"/>
              <a:ext cx="6591869" cy="1862048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u="sng" dirty="0" err="1" smtClean="0">
                  <a:latin typeface="SutonnyMJ" pitchFamily="2" charset="0"/>
                </a:rPr>
                <a:t>cvV</a:t>
              </a:r>
              <a:r>
                <a:rPr lang="en-US" sz="11500" b="1" u="sng" dirty="0" smtClean="0">
                  <a:latin typeface="SutonnyMJ" pitchFamily="2" charset="0"/>
                </a:rPr>
                <a:t> </a:t>
              </a:r>
              <a:r>
                <a:rPr lang="en-US" sz="11500" b="1" u="sng" dirty="0" err="1" smtClean="0">
                  <a:latin typeface="SutonnyMJ" pitchFamily="2" charset="0"/>
                </a:rPr>
                <a:t>cwiwPwZ</a:t>
              </a:r>
              <a:endParaRPr lang="en-US" sz="11500" b="1" u="sng" dirty="0">
                <a:latin typeface="SutonnyMJ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050879" y="2620370"/>
              <a:ext cx="9594376" cy="371219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rgbClr val="002060"/>
                  </a:solidFill>
                  <a:latin typeface="SutonnyMJ" pitchFamily="2" charset="0"/>
                </a:rPr>
                <a:t>w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elq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 :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cÖv_wgK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weÁvb</a:t>
              </a:r>
              <a:endParaRPr lang="en-US" sz="5400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‡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kÖwY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: 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Z…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Zxq</a:t>
              </a:r>
              <a:endParaRPr lang="en-US" sz="5400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cvV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 : 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Rxe‡bi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Rb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¨ 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cvwb</a:t>
              </a:r>
              <a:endParaRPr lang="en-US" sz="5400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cvV¨vsk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 : 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cvwbi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Drm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, </a:t>
              </a:r>
              <a:r>
                <a:rPr lang="en-US" sz="5400" dirty="0" err="1" smtClean="0">
                  <a:solidFill>
                    <a:srgbClr val="002060"/>
                  </a:solidFill>
                  <a:latin typeface="SutonnyMJ" pitchFamily="2" charset="0"/>
                </a:rPr>
                <a:t>c„ôv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: </a:t>
              </a:r>
              <a:r>
                <a:rPr lang="en-US" sz="5400" dirty="0" smtClean="0">
                  <a:solidFill>
                    <a:srgbClr val="002060"/>
                  </a:solidFill>
                  <a:latin typeface="SutonnyMJ" pitchFamily="2" charset="0"/>
                </a:rPr>
                <a:t>22</a:t>
              </a:r>
              <a:r>
                <a:rPr lang="en-US" sz="8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endParaRPr lang="en-US" sz="800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3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47" y="186744"/>
            <a:ext cx="11900078" cy="6510270"/>
            <a:chOff x="291921" y="0"/>
            <a:chExt cx="11900079" cy="6671256"/>
          </a:xfrm>
        </p:grpSpPr>
        <p:sp>
          <p:nvSpPr>
            <p:cNvPr id="5" name="Rectangle 4"/>
            <p:cNvSpPr/>
            <p:nvPr/>
          </p:nvSpPr>
          <p:spPr>
            <a:xfrm>
              <a:off x="291921" y="0"/>
              <a:ext cx="11900079" cy="667125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20159" y="776388"/>
              <a:ext cx="8154388" cy="1862048"/>
            </a:xfrm>
            <a:prstGeom prst="rect">
              <a:avLst/>
            </a:prstGeom>
            <a:solidFill>
              <a:srgbClr val="FFC000"/>
            </a:solidFill>
            <a:ln w="76200">
              <a:solidFill>
                <a:srgbClr val="7030A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SutonnyMJ" pitchFamily="2" charset="0"/>
                </a:rPr>
                <a:t>wkLb</a:t>
              </a:r>
              <a:r>
                <a:rPr lang="en-US" sz="115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115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SutonnyMJ" pitchFamily="2" charset="0"/>
                </a:rPr>
                <a:t>dj</a:t>
              </a:r>
              <a:endPara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</a:endParaRPr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602764" y="3871301"/>
              <a:ext cx="1105468" cy="559559"/>
            </a:xfrm>
            <a:prstGeom prst="striped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817414" y="3342641"/>
              <a:ext cx="10016092" cy="161687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.১ </a:t>
              </a:r>
              <a:r>
                <a:rPr lang="en-US" sz="4800" dirty="0" err="1" smtClean="0">
                  <a:latin typeface="SutonnyMJ" pitchFamily="2" charset="0"/>
                  <a:cs typeface="NikoshBAN" panose="02000000000000000000" pitchFamily="2" charset="0"/>
                </a:rPr>
                <a:t>cvwbi</a:t>
              </a:r>
              <a:r>
                <a:rPr lang="en-US" sz="4800" dirty="0" smtClean="0"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SutonnyMJ" pitchFamily="2" charset="0"/>
                  <a:cs typeface="NikoshBAN" panose="02000000000000000000" pitchFamily="2" charset="0"/>
                </a:rPr>
                <a:t>Drm</a:t>
              </a:r>
              <a:r>
                <a:rPr lang="en-US" sz="4800" dirty="0" smtClean="0"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SutonnyMJ" pitchFamily="2" charset="0"/>
                  <a:cs typeface="NikoshBAN" panose="02000000000000000000" pitchFamily="2" charset="0"/>
                </a:rPr>
                <a:t>wPwýZ</a:t>
              </a:r>
              <a:r>
                <a:rPr lang="en-US" sz="4800" dirty="0" smtClean="0">
                  <a:latin typeface="SutonnyMJ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SutonnyMJ" pitchFamily="2" charset="0"/>
                  <a:cs typeface="NikoshBAN" panose="02000000000000000000" pitchFamily="2" charset="0"/>
                </a:rPr>
                <a:t>Ki‡Z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 ।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90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64" b="9326"/>
            <a:stretch/>
          </p:blipFill>
          <p:spPr>
            <a:xfrm>
              <a:off x="1" y="1068945"/>
              <a:ext cx="12192000" cy="578905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" y="0"/>
              <a:ext cx="12191998" cy="1015663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atin typeface="SutonnyMJ" pitchFamily="2" charset="0"/>
                </a:rPr>
                <a:t>G‡mv</a:t>
              </a:r>
              <a:r>
                <a:rPr lang="en-US" sz="6000" b="1" dirty="0" smtClean="0">
                  <a:latin typeface="SutonnyMJ" pitchFamily="2" charset="0"/>
                </a:rPr>
                <a:t> </a:t>
              </a:r>
              <a:r>
                <a:rPr lang="en-US" sz="6000" b="1" dirty="0" err="1" smtClean="0">
                  <a:latin typeface="SutonnyMJ" pitchFamily="2" charset="0"/>
                </a:rPr>
                <a:t>Avgiv</a:t>
              </a:r>
              <a:r>
                <a:rPr lang="en-US" sz="6000" b="1" dirty="0" smtClean="0">
                  <a:latin typeface="SutonnyMJ" pitchFamily="2" charset="0"/>
                </a:rPr>
                <a:t> </a:t>
              </a:r>
              <a:r>
                <a:rPr lang="en-US" sz="6000" b="1" dirty="0" err="1" smtClean="0">
                  <a:latin typeface="SutonnyMJ" pitchFamily="2" charset="0"/>
                </a:rPr>
                <a:t>Qwe</a:t>
              </a:r>
              <a:r>
                <a:rPr lang="en-US" sz="6000" b="1" dirty="0">
                  <a:latin typeface="SutonnyMJ" pitchFamily="2" charset="0"/>
                </a:rPr>
                <a:t> </a:t>
              </a:r>
              <a:r>
                <a:rPr lang="en-US" sz="6000" b="1" dirty="0" smtClean="0">
                  <a:latin typeface="SutonnyMJ" pitchFamily="2" charset="0"/>
                </a:rPr>
                <a:t>†`</a:t>
              </a:r>
              <a:r>
                <a:rPr lang="en-US" sz="6000" b="1" dirty="0" err="1" smtClean="0">
                  <a:latin typeface="SutonnyMJ" pitchFamily="2" charset="0"/>
                </a:rPr>
                <a:t>wL</a:t>
              </a:r>
              <a:endParaRPr lang="en-US" sz="6000" b="1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2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1365" y="154547"/>
            <a:ext cx="11912958" cy="6523149"/>
            <a:chOff x="171365" y="154547"/>
            <a:chExt cx="11912958" cy="6523149"/>
          </a:xfrm>
        </p:grpSpPr>
        <p:sp>
          <p:nvSpPr>
            <p:cNvPr id="3" name="Rectangle 2"/>
            <p:cNvSpPr/>
            <p:nvPr/>
          </p:nvSpPr>
          <p:spPr>
            <a:xfrm>
              <a:off x="171365" y="154547"/>
              <a:ext cx="11912958" cy="6523149"/>
            </a:xfrm>
            <a:prstGeom prst="rect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5909" y="1192545"/>
              <a:ext cx="11163869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latin typeface="SutonnyMJ" pitchFamily="2" charset="0"/>
                </a:rPr>
                <a:t>Avgiv</a:t>
              </a:r>
              <a:r>
                <a:rPr lang="en-US" sz="8000" b="1" dirty="0" smtClean="0">
                  <a:latin typeface="SutonnyMJ" pitchFamily="2" charset="0"/>
                </a:rPr>
                <a:t> </a:t>
              </a:r>
              <a:r>
                <a:rPr lang="en-US" sz="8000" b="1" dirty="0" err="1" smtClean="0">
                  <a:latin typeface="SutonnyMJ" pitchFamily="2" charset="0"/>
                </a:rPr>
                <a:t>Qwe‡Z</a:t>
              </a:r>
              <a:r>
                <a:rPr lang="en-US" sz="8000" b="1" dirty="0" smtClean="0">
                  <a:latin typeface="SutonnyMJ" pitchFamily="2" charset="0"/>
                </a:rPr>
                <a:t> </a:t>
              </a:r>
              <a:r>
                <a:rPr lang="en-US" sz="8000" b="1" dirty="0" err="1" smtClean="0">
                  <a:latin typeface="SutonnyMJ" pitchFamily="2" charset="0"/>
                </a:rPr>
                <a:t>wK</a:t>
              </a:r>
              <a:r>
                <a:rPr lang="en-US" sz="8000" b="1" dirty="0">
                  <a:latin typeface="SutonnyMJ" pitchFamily="2" charset="0"/>
                </a:rPr>
                <a:t> </a:t>
              </a:r>
              <a:r>
                <a:rPr lang="en-US" sz="8000" b="1" dirty="0" smtClean="0">
                  <a:latin typeface="SutonnyMJ" pitchFamily="2" charset="0"/>
                </a:rPr>
                <a:t>†`L‡Z †</a:t>
              </a:r>
              <a:r>
                <a:rPr lang="en-US" sz="8000" b="1" dirty="0" err="1" smtClean="0">
                  <a:latin typeface="SutonnyMJ" pitchFamily="2" charset="0"/>
                </a:rPr>
                <a:t>cjvg</a:t>
              </a:r>
              <a:r>
                <a:rPr lang="en-US" sz="8000" b="1" dirty="0" smtClean="0">
                  <a:latin typeface="SutonnyMJ" pitchFamily="2" charset="0"/>
                </a:rPr>
                <a:t>?</a:t>
              </a:r>
              <a:endParaRPr lang="en-US" sz="8000" b="1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7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8941" y="90152"/>
            <a:ext cx="11758411" cy="6568225"/>
            <a:chOff x="218941" y="90152"/>
            <a:chExt cx="11758411" cy="6568225"/>
          </a:xfrm>
        </p:grpSpPr>
        <p:sp>
          <p:nvSpPr>
            <p:cNvPr id="4" name="Rectangle 3"/>
            <p:cNvSpPr/>
            <p:nvPr/>
          </p:nvSpPr>
          <p:spPr>
            <a:xfrm>
              <a:off x="218941" y="90152"/>
              <a:ext cx="11758411" cy="6568225"/>
            </a:xfrm>
            <a:prstGeom prst="rect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395467" y="1777286"/>
              <a:ext cx="6516710" cy="327123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cvV</a:t>
              </a:r>
              <a:r>
                <a:rPr lang="en-US" sz="4400" b="1" dirty="0" smtClean="0">
                  <a:solidFill>
                    <a:schemeClr val="tx1"/>
                  </a:solidFill>
                  <a:latin typeface="SutonnyMJ" pitchFamily="2" charset="0"/>
                </a:rPr>
                <a:t>: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Rxe‡bi</a:t>
              </a:r>
              <a:r>
                <a:rPr lang="en-US" sz="4400" b="1" dirty="0" smtClean="0">
                  <a:solidFill>
                    <a:schemeClr val="tx1"/>
                  </a:solidFill>
                  <a:latin typeface="SutonnyMJ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Rb</a:t>
              </a:r>
              <a:r>
                <a:rPr lang="en-US" sz="4400" b="1" dirty="0" smtClean="0">
                  <a:solidFill>
                    <a:schemeClr val="tx1"/>
                  </a:solidFill>
                  <a:latin typeface="SutonnyMJ" pitchFamily="2" charset="0"/>
                </a:rPr>
                <a:t>¨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cvwb</a:t>
              </a:r>
              <a:endParaRPr lang="en-US" sz="4400" b="1" dirty="0" smtClean="0">
                <a:solidFill>
                  <a:schemeClr val="tx1"/>
                </a:solidFill>
                <a:latin typeface="SutonnyMJ" pitchFamily="2" charset="0"/>
              </a:endParaRPr>
            </a:p>
            <a:p>
              <a:pPr algn="ctr"/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cvV¨vsk</a:t>
              </a:r>
              <a:r>
                <a:rPr lang="en-US" sz="4400" b="1" dirty="0" smtClean="0">
                  <a:solidFill>
                    <a:schemeClr val="tx1"/>
                  </a:solidFill>
                  <a:latin typeface="SutonnyMJ" pitchFamily="2" charset="0"/>
                </a:rPr>
                <a:t>: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Avgv</a:t>
              </a:r>
              <a:r>
                <a:rPr lang="en-US" sz="4400" b="1" dirty="0" smtClean="0">
                  <a:solidFill>
                    <a:schemeClr val="tx1"/>
                  </a:solidFill>
                  <a:latin typeface="SutonnyMJ" pitchFamily="2" charset="0"/>
                </a:rPr>
                <a:t>‡`</a:t>
              </a:r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i</a:t>
              </a:r>
              <a:r>
                <a:rPr lang="en-US" sz="4400" b="1" dirty="0" smtClean="0">
                  <a:solidFill>
                    <a:schemeClr val="tx1"/>
                  </a:solidFill>
                  <a:latin typeface="SutonnyMJ" pitchFamily="2" charset="0"/>
                </a:rPr>
                <a:t>. . .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SutonnyMJ" pitchFamily="2" charset="0"/>
                </a:rPr>
                <a:t>Drm</a:t>
              </a:r>
              <a:endParaRPr lang="en-US" sz="4400" b="1" dirty="0">
                <a:solidFill>
                  <a:schemeClr val="tx1"/>
                </a:solidFill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0152" y="0"/>
            <a:ext cx="12101848" cy="6735651"/>
            <a:chOff x="90152" y="0"/>
            <a:chExt cx="12101848" cy="6735651"/>
          </a:xfrm>
        </p:grpSpPr>
        <p:sp>
          <p:nvSpPr>
            <p:cNvPr id="7" name="Rectangle 6"/>
            <p:cNvSpPr/>
            <p:nvPr/>
          </p:nvSpPr>
          <p:spPr>
            <a:xfrm>
              <a:off x="90152" y="0"/>
              <a:ext cx="12101848" cy="6735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3160" y="128787"/>
              <a:ext cx="11075831" cy="6248641"/>
              <a:chOff x="528034" y="154545"/>
              <a:chExt cx="11075831" cy="6248641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60" b="22031"/>
              <a:stretch/>
            </p:blipFill>
            <p:spPr>
              <a:xfrm>
                <a:off x="528034" y="1004552"/>
                <a:ext cx="11075831" cy="436593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610635" y="154545"/>
                <a:ext cx="2884867" cy="70788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 smtClean="0">
                    <a:latin typeface="SutonnyMJ" pitchFamily="2" charset="0"/>
                  </a:rPr>
                  <a:t>G‡mv</a:t>
                </a:r>
                <a:r>
                  <a:rPr lang="en-US" sz="4000" b="1" dirty="0" smtClean="0">
                    <a:latin typeface="SutonnyMJ" pitchFamily="2" charset="0"/>
                  </a:rPr>
                  <a:t> </a:t>
                </a:r>
                <a:r>
                  <a:rPr lang="en-US" sz="4000" b="1" dirty="0" err="1" smtClean="0">
                    <a:latin typeface="SutonnyMJ" pitchFamily="2" charset="0"/>
                  </a:rPr>
                  <a:t>wKQz</a:t>
                </a:r>
                <a:r>
                  <a:rPr lang="en-US" sz="4000" b="1" dirty="0">
                    <a:latin typeface="SutonnyMJ" pitchFamily="2" charset="0"/>
                  </a:rPr>
                  <a:t> </a:t>
                </a:r>
                <a:r>
                  <a:rPr lang="en-US" sz="4000" b="1" dirty="0" smtClean="0">
                    <a:latin typeface="SutonnyMJ" pitchFamily="2" charset="0"/>
                  </a:rPr>
                  <a:t>†`</a:t>
                </a:r>
                <a:r>
                  <a:rPr lang="en-US" sz="4000" b="1" dirty="0" err="1" smtClean="0">
                    <a:latin typeface="SutonnyMJ" pitchFamily="2" charset="0"/>
                  </a:rPr>
                  <a:t>wL</a:t>
                </a:r>
                <a:endParaRPr lang="en-US" sz="4000" b="1" dirty="0">
                  <a:latin typeface="SutonnyMJ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266682" y="5572189"/>
                <a:ext cx="2021983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err="1">
                    <a:latin typeface="SutonnyMJ" pitchFamily="2" charset="0"/>
                  </a:rPr>
                  <a:t>m</a:t>
                </a:r>
                <a:r>
                  <a:rPr lang="en-US" sz="4000" b="1" dirty="0" err="1" smtClean="0">
                    <a:latin typeface="SutonnyMJ" pitchFamily="2" charset="0"/>
                  </a:rPr>
                  <a:t>gy</a:t>
                </a:r>
                <a:r>
                  <a:rPr lang="en-US" sz="4000" b="1" dirty="0" smtClean="0">
                    <a:latin typeface="SutonnyMJ" pitchFamily="2" charset="0"/>
                  </a:rPr>
                  <a:t>`ª</a:t>
                </a:r>
                <a:endParaRPr lang="en-US" sz="4000" b="1" dirty="0">
                  <a:latin typeface="SutonnyMJ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134901" y="5756855"/>
                <a:ext cx="2485623" cy="64633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latin typeface="SutonnyMJ" pitchFamily="2" charset="0"/>
                  </a:rPr>
                  <a:t>e„wó</a:t>
                </a:r>
                <a:endParaRPr lang="en-US" sz="3600" b="1" dirty="0">
                  <a:latin typeface="SutonnyMJ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687" y="90152"/>
            <a:ext cx="11998817" cy="6555346"/>
            <a:chOff x="68687" y="90152"/>
            <a:chExt cx="11998817" cy="6555346"/>
          </a:xfrm>
        </p:grpSpPr>
        <p:sp>
          <p:nvSpPr>
            <p:cNvPr id="7" name="Rectangle 6"/>
            <p:cNvSpPr/>
            <p:nvPr/>
          </p:nvSpPr>
          <p:spPr>
            <a:xfrm>
              <a:off x="68687" y="90152"/>
              <a:ext cx="11998817" cy="655534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4096" y="5344732"/>
              <a:ext cx="10728101" cy="58477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SutonnyMJ" pitchFamily="2" charset="0"/>
                </a:rPr>
                <a:t>mgy</a:t>
              </a:r>
              <a:r>
                <a:rPr lang="en-US" sz="3200" b="1" dirty="0" smtClean="0">
                  <a:latin typeface="SutonnyMJ" pitchFamily="2" charset="0"/>
                </a:rPr>
                <a:t>`ª, </a:t>
              </a:r>
              <a:r>
                <a:rPr lang="en-US" sz="3200" b="1" dirty="0" err="1" smtClean="0">
                  <a:latin typeface="SutonnyMJ" pitchFamily="2" charset="0"/>
                </a:rPr>
                <a:t>e„wó</a:t>
              </a:r>
              <a:r>
                <a:rPr lang="en-US" sz="3200" b="1" dirty="0" smtClean="0">
                  <a:latin typeface="SutonnyMJ" pitchFamily="2" charset="0"/>
                </a:rPr>
                <a:t>, </a:t>
              </a:r>
              <a:r>
                <a:rPr lang="en-US" sz="3200" b="1" dirty="0" err="1" smtClean="0">
                  <a:latin typeface="SutonnyMJ" pitchFamily="2" charset="0"/>
                </a:rPr>
                <a:t>SYv</a:t>
              </a:r>
              <a:r>
                <a:rPr lang="en-US" sz="3200" b="1" dirty="0" smtClean="0">
                  <a:latin typeface="SutonnyMJ" pitchFamily="2" charset="0"/>
                </a:rPr>
                <a:t>© I </a:t>
              </a:r>
              <a:r>
                <a:rPr lang="en-US" sz="3200" b="1" dirty="0" err="1" smtClean="0">
                  <a:latin typeface="SutonnyMJ" pitchFamily="2" charset="0"/>
                </a:rPr>
                <a:t>b`x</a:t>
              </a:r>
              <a:r>
                <a:rPr lang="en-US" sz="3200" b="1" dirty="0" smtClean="0">
                  <a:latin typeface="SutonnyMJ" pitchFamily="2" charset="0"/>
                </a:rPr>
                <a:t> G¸‡</a:t>
              </a:r>
              <a:r>
                <a:rPr lang="en-US" sz="3200" b="1" dirty="0" err="1" smtClean="0">
                  <a:latin typeface="SutonnyMJ" pitchFamily="2" charset="0"/>
                </a:rPr>
                <a:t>jv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cÖK</a:t>
              </a:r>
              <a:r>
                <a:rPr lang="en-US" sz="3200" b="1" dirty="0" smtClean="0">
                  <a:latin typeface="SutonnyMJ" pitchFamily="2" charset="0"/>
                </a:rPr>
                <a:t>…</a:t>
              </a:r>
              <a:r>
                <a:rPr lang="en-US" sz="3200" b="1" dirty="0" err="1" smtClean="0">
                  <a:latin typeface="SutonnyMJ" pitchFamily="2" charset="0"/>
                </a:rPr>
                <a:t>wZ‡Z</a:t>
              </a:r>
              <a:r>
                <a:rPr lang="en-US" sz="3200" b="1" dirty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cvIqv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hvq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ZvB</a:t>
              </a:r>
              <a:r>
                <a:rPr lang="en-US" sz="3200" b="1" dirty="0" smtClean="0">
                  <a:latin typeface="SutonnyMJ" pitchFamily="2" charset="0"/>
                </a:rPr>
                <a:t> G¸‡</a:t>
              </a:r>
              <a:r>
                <a:rPr lang="en-US" sz="3200" b="1" dirty="0" err="1" smtClean="0">
                  <a:latin typeface="SutonnyMJ" pitchFamily="2" charset="0"/>
                </a:rPr>
                <a:t>jv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cÖvK</a:t>
              </a:r>
              <a:r>
                <a:rPr lang="en-US" sz="3200" b="1" dirty="0" smtClean="0">
                  <a:latin typeface="SutonnyMJ" pitchFamily="2" charset="0"/>
                </a:rPr>
                <a:t>…</a:t>
              </a:r>
              <a:r>
                <a:rPr lang="en-US" sz="3200" b="1" dirty="0" err="1" smtClean="0">
                  <a:latin typeface="SutonnyMJ" pitchFamily="2" charset="0"/>
                </a:rPr>
                <a:t>wZK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Drm</a:t>
              </a:r>
              <a:endParaRPr lang="en-US" sz="3200" b="1" dirty="0">
                <a:latin typeface="SutonnyMJ" pitchFamily="2" charset="0"/>
              </a:endParaRPr>
            </a:p>
          </p:txBody>
        </p:sp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" t="-163" r="-169" b="35956"/>
            <a:stretch/>
          </p:blipFill>
          <p:spPr>
            <a:xfrm>
              <a:off x="592428" y="334850"/>
              <a:ext cx="11475076" cy="398983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18953" y="4453476"/>
              <a:ext cx="3696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SutonnyMJ" pitchFamily="2" charset="0"/>
                </a:rPr>
                <a:t>GwU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SYv</a:t>
              </a:r>
              <a:r>
                <a:rPr lang="en-US" sz="3200" b="1" dirty="0" smtClean="0">
                  <a:latin typeface="SutonnyMJ" pitchFamily="2" charset="0"/>
                </a:rPr>
                <a:t>©</a:t>
              </a:r>
              <a:endParaRPr lang="en-US" sz="3200" b="1" dirty="0">
                <a:latin typeface="SutonnyMJ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67977" y="4502377"/>
              <a:ext cx="3696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SutonnyMJ" pitchFamily="2" charset="0"/>
                </a:rPr>
                <a:t>GwU</a:t>
              </a:r>
              <a:r>
                <a:rPr lang="en-US" sz="3200" b="1" dirty="0" smtClean="0">
                  <a:latin typeface="SutonnyMJ" pitchFamily="2" charset="0"/>
                </a:rPr>
                <a:t> </a:t>
              </a:r>
              <a:r>
                <a:rPr lang="en-US" sz="3200" b="1" dirty="0" err="1" smtClean="0">
                  <a:latin typeface="SutonnyMJ" pitchFamily="2" charset="0"/>
                </a:rPr>
                <a:t>b`x</a:t>
              </a:r>
              <a:endParaRPr lang="en-US" sz="3200" b="1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242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79</cp:revision>
  <dcterms:created xsi:type="dcterms:W3CDTF">2020-02-29T03:29:40Z</dcterms:created>
  <dcterms:modified xsi:type="dcterms:W3CDTF">2020-03-01T03:37:48Z</dcterms:modified>
</cp:coreProperties>
</file>