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67" r:id="rId5"/>
    <p:sldId id="268" r:id="rId6"/>
    <p:sldId id="270" r:id="rId7"/>
    <p:sldId id="275" r:id="rId8"/>
    <p:sldId id="272" r:id="rId9"/>
    <p:sldId id="271" r:id="rId10"/>
    <p:sldId id="264" r:id="rId11"/>
    <p:sldId id="276" r:id="rId12"/>
    <p:sldId id="278" r:id="rId13"/>
    <p:sldId id="273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6D2DEC-D4D2-4AE4-BE5D-FC638AE54C5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592B4D-F98A-42C4-96B9-4F82A49B83F4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জাহান্নামের সংখ্যা</a:t>
          </a:r>
          <a:endParaRPr lang="en-US" sz="44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9039A423-999C-4F0F-99A8-E19B26DC019B}" type="parTrans" cxnId="{BAEAEDA2-D1EB-4D46-8414-637E77D3693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1DA1FE3-D537-46D5-BD34-B92752365C96}" type="sibTrans" cxnId="{BAEAEDA2-D1EB-4D46-8414-637E77D3693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462251F-738A-4486-A949-8121128E60EA}">
      <dgm:prSet phldrT="[Text]"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জাহান্নাম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1DCD83DC-51C7-488A-8BF5-596D4754DEAA}" type="parTrans" cxnId="{BA26DE1C-6BAC-4A60-8011-E3F7299AAF3A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AE04990-B8E0-4CA3-92CB-69132479B64A}" type="sibTrans" cxnId="{BA26DE1C-6BAC-4A60-8011-E3F7299AAF3A}">
      <dgm:prSet/>
      <dgm:spPr>
        <a:solidFill>
          <a:srgbClr val="FFFF00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3A455169-8A62-458E-B98C-C5916DCD9038}">
      <dgm:prSet phldrT="[Text]"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সাকার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27A34F82-4136-4311-81BF-1117FB3BB800}" type="parTrans" cxnId="{3E3F0550-9727-4CC8-B412-CC7283AF7FC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A4D31494-01D5-48D8-963D-C20690EB68A4}" type="sibTrans" cxnId="{3E3F0550-9727-4CC8-B412-CC7283AF7FCE}">
      <dgm:prSet/>
      <dgm:spPr>
        <a:solidFill>
          <a:srgbClr val="FFFF00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9985883-AB74-40BB-A2C2-FCEE36B7A447}">
      <dgm:prSet phldrT="[Text]"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হাবিয়া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4D6F1A0C-FD69-4081-9007-8A937EB948EF}" type="parTrans" cxnId="{0F3960A4-AC08-44DC-BBD0-83D8AD9D5160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A1F02EB2-93C9-44BE-A75E-E5A7E59CEB73}" type="sibTrans" cxnId="{0F3960A4-AC08-44DC-BBD0-83D8AD9D5160}">
      <dgm:prSet/>
      <dgm:spPr>
        <a:solidFill>
          <a:srgbClr val="FFFF00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A8F55311-73F9-4856-B2E9-D7F5DC85DC31}">
      <dgm:prSet phldrT="[Text]"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হুতামাহ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FA80A7B3-3C78-46D8-932E-90D306E6E820}" type="parTrans" cxnId="{9E348AC1-A0BF-4AD5-924A-DE84BC7994F8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49EDBB22-FE0A-4096-A4B3-A7653C5F8C40}" type="sibTrans" cxnId="{9E348AC1-A0BF-4AD5-924A-DE84BC7994F8}">
      <dgm:prSet/>
      <dgm:spPr>
        <a:solidFill>
          <a:srgbClr val="FFFF00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75720BD2-F50B-4877-B353-5D8FC03A62CB}">
      <dgm:prSet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জাহিম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BA05607F-90A9-4D2F-AC8C-33860E3A76C1}" type="parTrans" cxnId="{1D5759E7-F951-45EC-B633-1576F1C51F0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57532F6E-990E-436B-9B26-CA3CC248A63F}" type="sibTrans" cxnId="{1D5759E7-F951-45EC-B633-1576F1C51F04}">
      <dgm:prSet/>
      <dgm:spPr>
        <a:solidFill>
          <a:srgbClr val="FFFF00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46D1B7CC-8ADF-4D8C-AA8E-D1F75AE5C201}">
      <dgm:prSet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সায়ির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4868E3FC-BA0C-4AC4-9223-B8931DFD975C}" type="parTrans" cxnId="{E34682E1-70CF-418D-BE74-9309493FE475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CC50108-8D02-4BA7-A2C3-CC9E63679486}" type="sibTrans" cxnId="{E34682E1-70CF-418D-BE74-9309493FE475}">
      <dgm:prSet/>
      <dgm:spPr>
        <a:solidFill>
          <a:srgbClr val="FFFF00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FB685967-BA5E-4CEA-BE27-4F01CE3E5133}">
      <dgm:prSet/>
      <dgm:spPr>
        <a:solidFill>
          <a:srgbClr val="FFFF00"/>
        </a:solidFill>
      </dgm:spPr>
      <dgm:t>
        <a:bodyPr/>
        <a:lstStyle/>
        <a:p>
          <a:r>
            <a: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লাজা</a:t>
          </a:r>
          <a:endParaRPr lang="en-US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B726E18E-8C40-42F6-8A04-2C79D73D6B3A}" type="parTrans" cxnId="{B9B467EF-0239-4888-883A-8AADAF17B32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22E242EA-44D0-461A-9B72-C79C740191EA}" type="sibTrans" cxnId="{B9B467EF-0239-4888-883A-8AADAF17B32C}">
      <dgm:prSet/>
      <dgm:spPr>
        <a:solidFill>
          <a:srgbClr val="FFFF00"/>
        </a:solidFill>
      </dgm:spPr>
      <dgm:t>
        <a:bodyPr/>
        <a:lstStyle/>
        <a:p>
          <a:endParaRPr lang="en-US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9FEC7058-FB9D-4E7F-A265-F269DEDC07D5}" type="pres">
      <dgm:prSet presAssocID="{836D2DEC-D4D2-4AE4-BE5D-FC638AE54C5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00846-5687-497F-A597-68077BCE4078}" type="pres">
      <dgm:prSet presAssocID="{E4592B4D-F98A-42C4-96B9-4F82A49B83F4}" presName="centerShape" presStyleLbl="node0" presStyleIdx="0" presStyleCnt="1" custScaleX="144955" custScaleY="139332"/>
      <dgm:spPr/>
      <dgm:t>
        <a:bodyPr/>
        <a:lstStyle/>
        <a:p>
          <a:endParaRPr lang="en-US"/>
        </a:p>
      </dgm:t>
    </dgm:pt>
    <dgm:pt modelId="{2248448B-003B-49AC-9006-D8153A517DD2}" type="pres">
      <dgm:prSet presAssocID="{B462251F-738A-4486-A949-8121128E60E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00F54-30FB-47A0-8B6A-EF612D44881D}" type="pres">
      <dgm:prSet presAssocID="{B462251F-738A-4486-A949-8121128E60EA}" presName="dummy" presStyleCnt="0"/>
      <dgm:spPr/>
    </dgm:pt>
    <dgm:pt modelId="{68C4F39A-4C89-4C24-AA5E-0C1645D24518}" type="pres">
      <dgm:prSet presAssocID="{FAE04990-B8E0-4CA3-92CB-69132479B64A}" presName="sibTrans" presStyleLbl="sibTrans2D1" presStyleIdx="0" presStyleCnt="7"/>
      <dgm:spPr/>
      <dgm:t>
        <a:bodyPr/>
        <a:lstStyle/>
        <a:p>
          <a:endParaRPr lang="en-US"/>
        </a:p>
      </dgm:t>
    </dgm:pt>
    <dgm:pt modelId="{D1372B48-827E-4CF9-B13E-A5495E0A23BB}" type="pres">
      <dgm:prSet presAssocID="{75720BD2-F50B-4877-B353-5D8FC03A62CB}" presName="node" presStyleLbl="node1" presStyleIdx="1" presStyleCnt="7" custRadScaleRad="101429" custRadScaleInc="9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4B2E8-F165-42E2-9AE5-13BD437F8A2F}" type="pres">
      <dgm:prSet presAssocID="{75720BD2-F50B-4877-B353-5D8FC03A62CB}" presName="dummy" presStyleCnt="0"/>
      <dgm:spPr/>
    </dgm:pt>
    <dgm:pt modelId="{849A9863-FE97-4B21-A737-287D79BFA980}" type="pres">
      <dgm:prSet presAssocID="{57532F6E-990E-436B-9B26-CA3CC248A63F}" presName="sibTrans" presStyleLbl="sibTrans2D1" presStyleIdx="1" presStyleCnt="7"/>
      <dgm:spPr/>
      <dgm:t>
        <a:bodyPr/>
        <a:lstStyle/>
        <a:p>
          <a:endParaRPr lang="en-US"/>
        </a:p>
      </dgm:t>
    </dgm:pt>
    <dgm:pt modelId="{8E9D9367-34D3-43DF-A745-868184FCFD85}" type="pres">
      <dgm:prSet presAssocID="{46D1B7CC-8ADF-4D8C-AA8E-D1F75AE5C20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D4061-3D43-4D50-81DC-B1737634CF48}" type="pres">
      <dgm:prSet presAssocID="{46D1B7CC-8ADF-4D8C-AA8E-D1F75AE5C201}" presName="dummy" presStyleCnt="0"/>
      <dgm:spPr/>
    </dgm:pt>
    <dgm:pt modelId="{A8EBAC6B-4580-4F9C-954F-BCF67A3CDC45}" type="pres">
      <dgm:prSet presAssocID="{1CC50108-8D02-4BA7-A2C3-CC9E63679486}" presName="sibTrans" presStyleLbl="sibTrans2D1" presStyleIdx="2" presStyleCnt="7"/>
      <dgm:spPr/>
      <dgm:t>
        <a:bodyPr/>
        <a:lstStyle/>
        <a:p>
          <a:endParaRPr lang="en-US"/>
        </a:p>
      </dgm:t>
    </dgm:pt>
    <dgm:pt modelId="{23B6BE29-10F1-498E-98F4-41909602E0E2}" type="pres">
      <dgm:prSet presAssocID="{FB685967-BA5E-4CEA-BE27-4F01CE3E513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2EEE9-3A21-4B2F-8C6F-40FCA113EA63}" type="pres">
      <dgm:prSet presAssocID="{FB685967-BA5E-4CEA-BE27-4F01CE3E5133}" presName="dummy" presStyleCnt="0"/>
      <dgm:spPr/>
    </dgm:pt>
    <dgm:pt modelId="{030325CA-1738-46CB-879C-CEBF87FD845D}" type="pres">
      <dgm:prSet presAssocID="{22E242EA-44D0-461A-9B72-C79C740191EA}" presName="sibTrans" presStyleLbl="sibTrans2D1" presStyleIdx="3" presStyleCnt="7"/>
      <dgm:spPr/>
      <dgm:t>
        <a:bodyPr/>
        <a:lstStyle/>
        <a:p>
          <a:endParaRPr lang="en-US"/>
        </a:p>
      </dgm:t>
    </dgm:pt>
    <dgm:pt modelId="{BDAA4919-E001-403C-8C55-12057F0532A9}" type="pres">
      <dgm:prSet presAssocID="{3A455169-8A62-458E-B98C-C5916DCD903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35FA5-0129-44F2-A17A-AFE7B97D2657}" type="pres">
      <dgm:prSet presAssocID="{3A455169-8A62-458E-B98C-C5916DCD9038}" presName="dummy" presStyleCnt="0"/>
      <dgm:spPr/>
    </dgm:pt>
    <dgm:pt modelId="{0A6611B6-8E59-4AA3-91D5-0D5822665CA8}" type="pres">
      <dgm:prSet presAssocID="{A4D31494-01D5-48D8-963D-C20690EB68A4}" presName="sibTrans" presStyleLbl="sibTrans2D1" presStyleIdx="4" presStyleCnt="7"/>
      <dgm:spPr/>
      <dgm:t>
        <a:bodyPr/>
        <a:lstStyle/>
        <a:p>
          <a:endParaRPr lang="en-US"/>
        </a:p>
      </dgm:t>
    </dgm:pt>
    <dgm:pt modelId="{0E37CA69-8371-43D3-AB7F-FEB7880C0E09}" type="pres">
      <dgm:prSet presAssocID="{D9985883-AB74-40BB-A2C2-FCEE36B7A44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9D1E3-731E-4F04-B97F-73FE7F197159}" type="pres">
      <dgm:prSet presAssocID="{D9985883-AB74-40BB-A2C2-FCEE36B7A447}" presName="dummy" presStyleCnt="0"/>
      <dgm:spPr/>
    </dgm:pt>
    <dgm:pt modelId="{52F520F3-4542-4ED2-AF1B-9CDAEE9094FC}" type="pres">
      <dgm:prSet presAssocID="{A1F02EB2-93C9-44BE-A75E-E5A7E59CEB73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244CCDD-5BB9-4FCE-A964-372A7E490503}" type="pres">
      <dgm:prSet presAssocID="{A8F55311-73F9-4856-B2E9-D7F5DC85DC3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DA56F-40FE-46D9-924A-C27B160C5E89}" type="pres">
      <dgm:prSet presAssocID="{A8F55311-73F9-4856-B2E9-D7F5DC85DC31}" presName="dummy" presStyleCnt="0"/>
      <dgm:spPr/>
    </dgm:pt>
    <dgm:pt modelId="{618CF30E-0E6C-4BF0-8980-855E172B4BD1}" type="pres">
      <dgm:prSet presAssocID="{49EDBB22-FE0A-4096-A4B3-A7653C5F8C40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3E3F0550-9727-4CC8-B412-CC7283AF7FCE}" srcId="{E4592B4D-F98A-42C4-96B9-4F82A49B83F4}" destId="{3A455169-8A62-458E-B98C-C5916DCD9038}" srcOrd="4" destOrd="0" parTransId="{27A34F82-4136-4311-81BF-1117FB3BB800}" sibTransId="{A4D31494-01D5-48D8-963D-C20690EB68A4}"/>
    <dgm:cxn modelId="{26CCA46D-E4A8-45DE-AD51-C8F353E1654B}" type="presOf" srcId="{D9985883-AB74-40BB-A2C2-FCEE36B7A447}" destId="{0E37CA69-8371-43D3-AB7F-FEB7880C0E09}" srcOrd="0" destOrd="0" presId="urn:microsoft.com/office/officeart/2005/8/layout/radial6"/>
    <dgm:cxn modelId="{93FF1825-B420-4F7E-81EB-ADEE9A901054}" type="presOf" srcId="{1CC50108-8D02-4BA7-A2C3-CC9E63679486}" destId="{A8EBAC6B-4580-4F9C-954F-BCF67A3CDC45}" srcOrd="0" destOrd="0" presId="urn:microsoft.com/office/officeart/2005/8/layout/radial6"/>
    <dgm:cxn modelId="{BAEAEDA2-D1EB-4D46-8414-637E77D36931}" srcId="{836D2DEC-D4D2-4AE4-BE5D-FC638AE54C5C}" destId="{E4592B4D-F98A-42C4-96B9-4F82A49B83F4}" srcOrd="0" destOrd="0" parTransId="{9039A423-999C-4F0F-99A8-E19B26DC019B}" sibTransId="{B1DA1FE3-D537-46D5-BD34-B92752365C96}"/>
    <dgm:cxn modelId="{CB0EB688-150E-4300-BC69-BAA77E73D262}" type="presOf" srcId="{22E242EA-44D0-461A-9B72-C79C740191EA}" destId="{030325CA-1738-46CB-879C-CEBF87FD845D}" srcOrd="0" destOrd="0" presId="urn:microsoft.com/office/officeart/2005/8/layout/radial6"/>
    <dgm:cxn modelId="{BA26DE1C-6BAC-4A60-8011-E3F7299AAF3A}" srcId="{E4592B4D-F98A-42C4-96B9-4F82A49B83F4}" destId="{B462251F-738A-4486-A949-8121128E60EA}" srcOrd="0" destOrd="0" parTransId="{1DCD83DC-51C7-488A-8BF5-596D4754DEAA}" sibTransId="{FAE04990-B8E0-4CA3-92CB-69132479B64A}"/>
    <dgm:cxn modelId="{B9B467EF-0239-4888-883A-8AADAF17B32C}" srcId="{E4592B4D-F98A-42C4-96B9-4F82A49B83F4}" destId="{FB685967-BA5E-4CEA-BE27-4F01CE3E5133}" srcOrd="3" destOrd="0" parTransId="{B726E18E-8C40-42F6-8A04-2C79D73D6B3A}" sibTransId="{22E242EA-44D0-461A-9B72-C79C740191EA}"/>
    <dgm:cxn modelId="{0F3960A4-AC08-44DC-BBD0-83D8AD9D5160}" srcId="{E4592B4D-F98A-42C4-96B9-4F82A49B83F4}" destId="{D9985883-AB74-40BB-A2C2-FCEE36B7A447}" srcOrd="5" destOrd="0" parTransId="{4D6F1A0C-FD69-4081-9007-8A937EB948EF}" sibTransId="{A1F02EB2-93C9-44BE-A75E-E5A7E59CEB73}"/>
    <dgm:cxn modelId="{E3BB81AD-7A39-43D6-A630-8AA06AB01C90}" type="presOf" srcId="{836D2DEC-D4D2-4AE4-BE5D-FC638AE54C5C}" destId="{9FEC7058-FB9D-4E7F-A265-F269DEDC07D5}" srcOrd="0" destOrd="0" presId="urn:microsoft.com/office/officeart/2005/8/layout/radial6"/>
    <dgm:cxn modelId="{6FEDDD04-BC53-4B31-BA6F-3A64918C79C2}" type="presOf" srcId="{75720BD2-F50B-4877-B353-5D8FC03A62CB}" destId="{D1372B48-827E-4CF9-B13E-A5495E0A23BB}" srcOrd="0" destOrd="0" presId="urn:microsoft.com/office/officeart/2005/8/layout/radial6"/>
    <dgm:cxn modelId="{A8A1D279-9B50-4014-BBCE-B8B87635569E}" type="presOf" srcId="{A1F02EB2-93C9-44BE-A75E-E5A7E59CEB73}" destId="{52F520F3-4542-4ED2-AF1B-9CDAEE9094FC}" srcOrd="0" destOrd="0" presId="urn:microsoft.com/office/officeart/2005/8/layout/radial6"/>
    <dgm:cxn modelId="{F414E0EE-65B6-464D-8816-15681F667D9D}" type="presOf" srcId="{49EDBB22-FE0A-4096-A4B3-A7653C5F8C40}" destId="{618CF30E-0E6C-4BF0-8980-855E172B4BD1}" srcOrd="0" destOrd="0" presId="urn:microsoft.com/office/officeart/2005/8/layout/radial6"/>
    <dgm:cxn modelId="{33FFA4BD-50AD-49E8-9D3A-61E73E8523D8}" type="presOf" srcId="{B462251F-738A-4486-A949-8121128E60EA}" destId="{2248448B-003B-49AC-9006-D8153A517DD2}" srcOrd="0" destOrd="0" presId="urn:microsoft.com/office/officeart/2005/8/layout/radial6"/>
    <dgm:cxn modelId="{44807AF6-E3DD-441C-9A21-3805050E2B2C}" type="presOf" srcId="{E4592B4D-F98A-42C4-96B9-4F82A49B83F4}" destId="{DAE00846-5687-497F-A597-68077BCE4078}" srcOrd="0" destOrd="0" presId="urn:microsoft.com/office/officeart/2005/8/layout/radial6"/>
    <dgm:cxn modelId="{E34682E1-70CF-418D-BE74-9309493FE475}" srcId="{E4592B4D-F98A-42C4-96B9-4F82A49B83F4}" destId="{46D1B7CC-8ADF-4D8C-AA8E-D1F75AE5C201}" srcOrd="2" destOrd="0" parTransId="{4868E3FC-BA0C-4AC4-9223-B8931DFD975C}" sibTransId="{1CC50108-8D02-4BA7-A2C3-CC9E63679486}"/>
    <dgm:cxn modelId="{71EDBD37-9217-4C08-BDFF-E5F6A0D0C2A4}" type="presOf" srcId="{3A455169-8A62-458E-B98C-C5916DCD9038}" destId="{BDAA4919-E001-403C-8C55-12057F0532A9}" srcOrd="0" destOrd="0" presId="urn:microsoft.com/office/officeart/2005/8/layout/radial6"/>
    <dgm:cxn modelId="{A1EC5F04-824F-45FA-A3A2-9ACC2E8D184B}" type="presOf" srcId="{A8F55311-73F9-4856-B2E9-D7F5DC85DC31}" destId="{B244CCDD-5BB9-4FCE-A964-372A7E490503}" srcOrd="0" destOrd="0" presId="urn:microsoft.com/office/officeart/2005/8/layout/radial6"/>
    <dgm:cxn modelId="{B7EA79F8-0E05-43BC-8F98-9152A340B54B}" type="presOf" srcId="{46D1B7CC-8ADF-4D8C-AA8E-D1F75AE5C201}" destId="{8E9D9367-34D3-43DF-A745-868184FCFD85}" srcOrd="0" destOrd="0" presId="urn:microsoft.com/office/officeart/2005/8/layout/radial6"/>
    <dgm:cxn modelId="{9E348AC1-A0BF-4AD5-924A-DE84BC7994F8}" srcId="{E4592B4D-F98A-42C4-96B9-4F82A49B83F4}" destId="{A8F55311-73F9-4856-B2E9-D7F5DC85DC31}" srcOrd="6" destOrd="0" parTransId="{FA80A7B3-3C78-46D8-932E-90D306E6E820}" sibTransId="{49EDBB22-FE0A-4096-A4B3-A7653C5F8C40}"/>
    <dgm:cxn modelId="{94B3A200-D5B6-4BA5-968F-094ABE5DDC65}" type="presOf" srcId="{FAE04990-B8E0-4CA3-92CB-69132479B64A}" destId="{68C4F39A-4C89-4C24-AA5E-0C1645D24518}" srcOrd="0" destOrd="0" presId="urn:microsoft.com/office/officeart/2005/8/layout/radial6"/>
    <dgm:cxn modelId="{1D5759E7-F951-45EC-B633-1576F1C51F04}" srcId="{E4592B4D-F98A-42C4-96B9-4F82A49B83F4}" destId="{75720BD2-F50B-4877-B353-5D8FC03A62CB}" srcOrd="1" destOrd="0" parTransId="{BA05607F-90A9-4D2F-AC8C-33860E3A76C1}" sibTransId="{57532F6E-990E-436B-9B26-CA3CC248A63F}"/>
    <dgm:cxn modelId="{593EFB98-A87D-46A9-8059-DF3925B66347}" type="presOf" srcId="{57532F6E-990E-436B-9B26-CA3CC248A63F}" destId="{849A9863-FE97-4B21-A737-287D79BFA980}" srcOrd="0" destOrd="0" presId="urn:microsoft.com/office/officeart/2005/8/layout/radial6"/>
    <dgm:cxn modelId="{D74BBE71-CA41-4905-8EF2-4C5C0BF65493}" type="presOf" srcId="{FB685967-BA5E-4CEA-BE27-4F01CE3E5133}" destId="{23B6BE29-10F1-498E-98F4-41909602E0E2}" srcOrd="0" destOrd="0" presId="urn:microsoft.com/office/officeart/2005/8/layout/radial6"/>
    <dgm:cxn modelId="{86F22F50-2C63-4705-8AF1-481E296F7FD3}" type="presOf" srcId="{A4D31494-01D5-48D8-963D-C20690EB68A4}" destId="{0A6611B6-8E59-4AA3-91D5-0D5822665CA8}" srcOrd="0" destOrd="0" presId="urn:microsoft.com/office/officeart/2005/8/layout/radial6"/>
    <dgm:cxn modelId="{BFBA39C8-274A-4789-A884-E5F29280CE8E}" type="presParOf" srcId="{9FEC7058-FB9D-4E7F-A265-F269DEDC07D5}" destId="{DAE00846-5687-497F-A597-68077BCE4078}" srcOrd="0" destOrd="0" presId="urn:microsoft.com/office/officeart/2005/8/layout/radial6"/>
    <dgm:cxn modelId="{86BC15C9-0161-410A-96C1-FC2EAECCFC80}" type="presParOf" srcId="{9FEC7058-FB9D-4E7F-A265-F269DEDC07D5}" destId="{2248448B-003B-49AC-9006-D8153A517DD2}" srcOrd="1" destOrd="0" presId="urn:microsoft.com/office/officeart/2005/8/layout/radial6"/>
    <dgm:cxn modelId="{8E789E7B-2283-4AC9-81D8-F939A0ED06BD}" type="presParOf" srcId="{9FEC7058-FB9D-4E7F-A265-F269DEDC07D5}" destId="{64400F54-30FB-47A0-8B6A-EF612D44881D}" srcOrd="2" destOrd="0" presId="urn:microsoft.com/office/officeart/2005/8/layout/radial6"/>
    <dgm:cxn modelId="{59F97D54-50D0-45D3-9FBB-EE674299921C}" type="presParOf" srcId="{9FEC7058-FB9D-4E7F-A265-F269DEDC07D5}" destId="{68C4F39A-4C89-4C24-AA5E-0C1645D24518}" srcOrd="3" destOrd="0" presId="urn:microsoft.com/office/officeart/2005/8/layout/radial6"/>
    <dgm:cxn modelId="{044F36E9-D621-4BFB-B222-F694C9D3A422}" type="presParOf" srcId="{9FEC7058-FB9D-4E7F-A265-F269DEDC07D5}" destId="{D1372B48-827E-4CF9-B13E-A5495E0A23BB}" srcOrd="4" destOrd="0" presId="urn:microsoft.com/office/officeart/2005/8/layout/radial6"/>
    <dgm:cxn modelId="{B1286A99-9B7F-4F88-8C54-382659FF59DB}" type="presParOf" srcId="{9FEC7058-FB9D-4E7F-A265-F269DEDC07D5}" destId="{BB84B2E8-F165-42E2-9AE5-13BD437F8A2F}" srcOrd="5" destOrd="0" presId="urn:microsoft.com/office/officeart/2005/8/layout/radial6"/>
    <dgm:cxn modelId="{6EEB0D21-D91C-4FBF-BD42-97D0C19AD47C}" type="presParOf" srcId="{9FEC7058-FB9D-4E7F-A265-F269DEDC07D5}" destId="{849A9863-FE97-4B21-A737-287D79BFA980}" srcOrd="6" destOrd="0" presId="urn:microsoft.com/office/officeart/2005/8/layout/radial6"/>
    <dgm:cxn modelId="{4D82AA04-868D-4F82-839B-7B6D745CB54D}" type="presParOf" srcId="{9FEC7058-FB9D-4E7F-A265-F269DEDC07D5}" destId="{8E9D9367-34D3-43DF-A745-868184FCFD85}" srcOrd="7" destOrd="0" presId="urn:microsoft.com/office/officeart/2005/8/layout/radial6"/>
    <dgm:cxn modelId="{A21A1B80-B95D-46F7-9858-3D2C5041461A}" type="presParOf" srcId="{9FEC7058-FB9D-4E7F-A265-F269DEDC07D5}" destId="{E9BD4061-3D43-4D50-81DC-B1737634CF48}" srcOrd="8" destOrd="0" presId="urn:microsoft.com/office/officeart/2005/8/layout/radial6"/>
    <dgm:cxn modelId="{DD0650DE-8C7F-4699-9BC7-9BC0C7A599EB}" type="presParOf" srcId="{9FEC7058-FB9D-4E7F-A265-F269DEDC07D5}" destId="{A8EBAC6B-4580-4F9C-954F-BCF67A3CDC45}" srcOrd="9" destOrd="0" presId="urn:microsoft.com/office/officeart/2005/8/layout/radial6"/>
    <dgm:cxn modelId="{2F1DF6E0-E845-4A1E-8099-28946F0D773F}" type="presParOf" srcId="{9FEC7058-FB9D-4E7F-A265-F269DEDC07D5}" destId="{23B6BE29-10F1-498E-98F4-41909602E0E2}" srcOrd="10" destOrd="0" presId="urn:microsoft.com/office/officeart/2005/8/layout/radial6"/>
    <dgm:cxn modelId="{26DE9130-8F55-434C-9E95-EC255B17F390}" type="presParOf" srcId="{9FEC7058-FB9D-4E7F-A265-F269DEDC07D5}" destId="{A482EEE9-3A21-4B2F-8C6F-40FCA113EA63}" srcOrd="11" destOrd="0" presId="urn:microsoft.com/office/officeart/2005/8/layout/radial6"/>
    <dgm:cxn modelId="{A2E1800D-7582-42F3-9683-A8AEBA903409}" type="presParOf" srcId="{9FEC7058-FB9D-4E7F-A265-F269DEDC07D5}" destId="{030325CA-1738-46CB-879C-CEBF87FD845D}" srcOrd="12" destOrd="0" presId="urn:microsoft.com/office/officeart/2005/8/layout/radial6"/>
    <dgm:cxn modelId="{256E5F25-5F7A-495D-81B2-1B79894A3103}" type="presParOf" srcId="{9FEC7058-FB9D-4E7F-A265-F269DEDC07D5}" destId="{BDAA4919-E001-403C-8C55-12057F0532A9}" srcOrd="13" destOrd="0" presId="urn:microsoft.com/office/officeart/2005/8/layout/radial6"/>
    <dgm:cxn modelId="{704F7CDB-CC08-4B32-87DD-252B8F675314}" type="presParOf" srcId="{9FEC7058-FB9D-4E7F-A265-F269DEDC07D5}" destId="{55935FA5-0129-44F2-A17A-AFE7B97D2657}" srcOrd="14" destOrd="0" presId="urn:microsoft.com/office/officeart/2005/8/layout/radial6"/>
    <dgm:cxn modelId="{631A7E2B-6779-4069-BD7A-F94B6401270E}" type="presParOf" srcId="{9FEC7058-FB9D-4E7F-A265-F269DEDC07D5}" destId="{0A6611B6-8E59-4AA3-91D5-0D5822665CA8}" srcOrd="15" destOrd="0" presId="urn:microsoft.com/office/officeart/2005/8/layout/radial6"/>
    <dgm:cxn modelId="{BA0F59B6-98EF-43E6-BBFC-A2C08C2DAFB3}" type="presParOf" srcId="{9FEC7058-FB9D-4E7F-A265-F269DEDC07D5}" destId="{0E37CA69-8371-43D3-AB7F-FEB7880C0E09}" srcOrd="16" destOrd="0" presId="urn:microsoft.com/office/officeart/2005/8/layout/radial6"/>
    <dgm:cxn modelId="{72A83EDC-A0E6-4438-8304-0023EC465FD3}" type="presParOf" srcId="{9FEC7058-FB9D-4E7F-A265-F269DEDC07D5}" destId="{9539D1E3-731E-4F04-B97F-73FE7F197159}" srcOrd="17" destOrd="0" presId="urn:microsoft.com/office/officeart/2005/8/layout/radial6"/>
    <dgm:cxn modelId="{88FF2878-E9C2-48D5-8C54-7FA0E048762D}" type="presParOf" srcId="{9FEC7058-FB9D-4E7F-A265-F269DEDC07D5}" destId="{52F520F3-4542-4ED2-AF1B-9CDAEE9094FC}" srcOrd="18" destOrd="0" presId="urn:microsoft.com/office/officeart/2005/8/layout/radial6"/>
    <dgm:cxn modelId="{7D09049E-627B-40D1-9AC6-12A9178F60EE}" type="presParOf" srcId="{9FEC7058-FB9D-4E7F-A265-F269DEDC07D5}" destId="{B244CCDD-5BB9-4FCE-A964-372A7E490503}" srcOrd="19" destOrd="0" presId="urn:microsoft.com/office/officeart/2005/8/layout/radial6"/>
    <dgm:cxn modelId="{BC38171E-C66B-4D2B-81E2-152C52833522}" type="presParOf" srcId="{9FEC7058-FB9D-4E7F-A265-F269DEDC07D5}" destId="{003DA56F-40FE-46D9-924A-C27B160C5E89}" srcOrd="20" destOrd="0" presId="urn:microsoft.com/office/officeart/2005/8/layout/radial6"/>
    <dgm:cxn modelId="{D0C2DE9F-F3A1-4A05-97E6-FC168068905D}" type="presParOf" srcId="{9FEC7058-FB9D-4E7F-A265-F269DEDC07D5}" destId="{618CF30E-0E6C-4BF0-8980-855E172B4BD1}" srcOrd="21" destOrd="0" presId="urn:microsoft.com/office/officeart/2005/8/layout/radial6"/>
  </dgm:cxnLst>
  <dgm:bg>
    <a:solidFill>
      <a:schemeClr val="tx1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7120AA-5CFB-4BE9-821A-4F35CD520FEB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8A2101-BBBF-49DB-98AB-3EB45ED1C0C8}">
      <dgm:prSet phldrT="[Text]"/>
      <dgm:spPr>
        <a:solidFill>
          <a:schemeClr val="tx1"/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জাহান্নামের শাস্তি</a:t>
          </a:r>
          <a:endParaRPr lang="en-US" dirty="0"/>
        </a:p>
      </dgm:t>
    </dgm:pt>
    <dgm:pt modelId="{D4BD2D08-6F43-4667-B0DC-3AA9CB71B24C}" type="parTrans" cxnId="{658D2FFB-EEA8-412D-87F5-0783D9A38845}">
      <dgm:prSet/>
      <dgm:spPr/>
      <dgm:t>
        <a:bodyPr/>
        <a:lstStyle/>
        <a:p>
          <a:endParaRPr lang="en-US"/>
        </a:p>
      </dgm:t>
    </dgm:pt>
    <dgm:pt modelId="{60471CC6-6BD1-4FC9-8802-FD37AD8E8EF2}" type="sibTrans" cxnId="{658D2FFB-EEA8-412D-87F5-0783D9A38845}">
      <dgm:prSet/>
      <dgm:spPr/>
      <dgm:t>
        <a:bodyPr/>
        <a:lstStyle/>
        <a:p>
          <a:endParaRPr lang="en-US"/>
        </a:p>
      </dgm:t>
    </dgm:pt>
    <dgm:pt modelId="{A727DAC6-CE91-41B9-8E21-A66B862E7D25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পাপীরা আগুনে দগ্ধ হবে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4C8DF79-F596-4CA7-8EFA-CE428617AF38}" type="parTrans" cxnId="{D680FAAD-0CBF-4AC2-9269-F1C716DEAD69}">
      <dgm:prSet/>
      <dgm:spPr/>
      <dgm:t>
        <a:bodyPr/>
        <a:lstStyle/>
        <a:p>
          <a:endParaRPr lang="en-US"/>
        </a:p>
      </dgm:t>
    </dgm:pt>
    <dgm:pt modelId="{B30963A1-BB9E-4B32-8AD9-0A5B77C2E692}" type="sibTrans" cxnId="{D680FAAD-0CBF-4AC2-9269-F1C716DEAD69}">
      <dgm:prSet/>
      <dgm:spPr/>
      <dgm:t>
        <a:bodyPr/>
        <a:lstStyle/>
        <a:p>
          <a:endParaRPr lang="en-US"/>
        </a:p>
      </dgm:t>
    </dgm:pt>
    <dgm:pt modelId="{CCA5E85F-E8F8-46F2-9371-2FB475A22C99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সাপ,বিচ্ছু,কীট পতঙ্গ মানুষকে দংশন করবে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8030E51-5CF0-42D2-B0C6-C1B0DE0AF855}" type="parTrans" cxnId="{E0D0D3C3-E8B2-4FC0-8BD2-AAA4994ECEEF}">
      <dgm:prSet/>
      <dgm:spPr/>
      <dgm:t>
        <a:bodyPr/>
        <a:lstStyle/>
        <a:p>
          <a:endParaRPr lang="en-US"/>
        </a:p>
      </dgm:t>
    </dgm:pt>
    <dgm:pt modelId="{E79A688F-B138-41C9-876A-23865BFBEDB8}" type="sibTrans" cxnId="{E0D0D3C3-E8B2-4FC0-8BD2-AAA4994ECEEF}">
      <dgm:prSet/>
      <dgm:spPr/>
      <dgm:t>
        <a:bodyPr/>
        <a:lstStyle/>
        <a:p>
          <a:endParaRPr lang="en-US"/>
        </a:p>
      </dgm:t>
    </dgm:pt>
    <dgm:pt modelId="{04C52844-7B4B-4C55-A067-AF1A8FF4406E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জাহান্নামের আগুন দুনিয়ার আগুন থেকে ৭০ গুন বেশি উত্তপ্ত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DFFEE7F-8A7C-4940-A860-854494EA3140}" type="parTrans" cxnId="{F210CB41-ED38-4036-A0CB-7111C100451C}">
      <dgm:prSet/>
      <dgm:spPr/>
      <dgm:t>
        <a:bodyPr/>
        <a:lstStyle/>
        <a:p>
          <a:endParaRPr lang="en-US"/>
        </a:p>
      </dgm:t>
    </dgm:pt>
    <dgm:pt modelId="{513C04F7-B685-48E9-92B2-04F045093941}" type="sibTrans" cxnId="{F210CB41-ED38-4036-A0CB-7111C100451C}">
      <dgm:prSet/>
      <dgm:spPr/>
      <dgm:t>
        <a:bodyPr/>
        <a:lstStyle/>
        <a:p>
          <a:endParaRPr lang="en-US"/>
        </a:p>
      </dgm:t>
    </dgm:pt>
    <dgm:pt modelId="{E599CB36-47F6-4CEB-B96E-6C4B537BA5C5}">
      <dgm:prSet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জাহান্নামীদের খাদ্য হবে জাক্কুম,রক্ত,পুজ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AE4F801-6D12-47CE-A0D5-F27873CBCB08}" type="parTrans" cxnId="{3717089C-1E5C-4C91-A962-176AA3924916}">
      <dgm:prSet/>
      <dgm:spPr/>
      <dgm:t>
        <a:bodyPr/>
        <a:lstStyle/>
        <a:p>
          <a:endParaRPr lang="en-US"/>
        </a:p>
      </dgm:t>
    </dgm:pt>
    <dgm:pt modelId="{5B4DCFC3-FEA5-49C7-ADD5-639FDE6CA6CE}" type="sibTrans" cxnId="{3717089C-1E5C-4C91-A962-176AA3924916}">
      <dgm:prSet/>
      <dgm:spPr/>
      <dgm:t>
        <a:bodyPr/>
        <a:lstStyle/>
        <a:p>
          <a:endParaRPr lang="en-US"/>
        </a:p>
      </dgm:t>
    </dgm:pt>
    <dgm:pt modelId="{C1E62093-D7C7-48B7-9967-D2F52F964AA0}">
      <dgm:prSet/>
      <dgm:spPr/>
      <dgm:t>
        <a:bodyPr/>
        <a:lstStyle/>
        <a:p>
          <a:endParaRPr lang="en-US"/>
        </a:p>
      </dgm:t>
    </dgm:pt>
    <dgm:pt modelId="{FAD4D3AE-DE5A-4489-99A3-1CA07047548F}" type="parTrans" cxnId="{36A13748-B10C-4DFD-AE8E-C49184C161A0}">
      <dgm:prSet/>
      <dgm:spPr/>
      <dgm:t>
        <a:bodyPr/>
        <a:lstStyle/>
        <a:p>
          <a:endParaRPr lang="en-US"/>
        </a:p>
      </dgm:t>
    </dgm:pt>
    <dgm:pt modelId="{10F9B4A9-DDC6-48B6-B0D2-15C5978CBF2E}" type="sibTrans" cxnId="{36A13748-B10C-4DFD-AE8E-C49184C161A0}">
      <dgm:prSet/>
      <dgm:spPr/>
      <dgm:t>
        <a:bodyPr/>
        <a:lstStyle/>
        <a:p>
          <a:endParaRPr lang="en-US"/>
        </a:p>
      </dgm:t>
    </dgm:pt>
    <dgm:pt modelId="{44A38628-3435-41CF-8CC9-24B5AD536A26}">
      <dgm:prSet/>
      <dgm:spPr/>
      <dgm:t>
        <a:bodyPr/>
        <a:lstStyle/>
        <a:p>
          <a:endParaRPr lang="en-US"/>
        </a:p>
      </dgm:t>
    </dgm:pt>
    <dgm:pt modelId="{AA3FF319-AE0C-4205-B437-0AF787400746}" type="parTrans" cxnId="{3CA181CD-DA6E-458C-8584-4EA73FAAB69B}">
      <dgm:prSet/>
      <dgm:spPr/>
      <dgm:t>
        <a:bodyPr/>
        <a:lstStyle/>
        <a:p>
          <a:endParaRPr lang="en-US"/>
        </a:p>
      </dgm:t>
    </dgm:pt>
    <dgm:pt modelId="{BB608C92-2B8B-4FE7-836E-892EC55F6E06}" type="sibTrans" cxnId="{3CA181CD-DA6E-458C-8584-4EA73FAAB69B}">
      <dgm:prSet/>
      <dgm:spPr/>
      <dgm:t>
        <a:bodyPr/>
        <a:lstStyle/>
        <a:p>
          <a:endParaRPr lang="en-US"/>
        </a:p>
      </dgm:t>
    </dgm:pt>
    <dgm:pt modelId="{5B3B1F79-DEE4-4876-A1FB-49D4DFC33153}">
      <dgm:prSet custT="1"/>
      <dgm:spPr>
        <a:solidFill>
          <a:srgbClr val="7030A0"/>
        </a:solidFill>
      </dgm:spPr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মাথায় ঢালা হবে ফুটন্ত পানি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366F918-C37E-4E34-AE1B-EA39B6DD6AB4}" type="parTrans" cxnId="{6E8863D9-895D-4CCD-A898-E53645EE3463}">
      <dgm:prSet/>
      <dgm:spPr/>
      <dgm:t>
        <a:bodyPr/>
        <a:lstStyle/>
        <a:p>
          <a:endParaRPr lang="en-US"/>
        </a:p>
      </dgm:t>
    </dgm:pt>
    <dgm:pt modelId="{FFE10581-F1AB-4F53-BC92-F1BD720A4153}" type="sibTrans" cxnId="{6E8863D9-895D-4CCD-A898-E53645EE3463}">
      <dgm:prSet/>
      <dgm:spPr/>
      <dgm:t>
        <a:bodyPr/>
        <a:lstStyle/>
        <a:p>
          <a:endParaRPr lang="en-US"/>
        </a:p>
      </dgm:t>
    </dgm:pt>
    <dgm:pt modelId="{2A01E50D-4D87-4892-8BBF-D7D66B1A702C}" type="pres">
      <dgm:prSet presAssocID="{4B7120AA-5CFB-4BE9-821A-4F35CD520FE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363395-F43B-492D-B702-C3CB25DD4585}" type="pres">
      <dgm:prSet presAssocID="{258A2101-BBBF-49DB-98AB-3EB45ED1C0C8}" presName="centerShape" presStyleLbl="node0" presStyleIdx="0" presStyleCnt="1" custScaleX="106657" custScaleY="99935" custLinFactNeighborX="-325" custLinFactNeighborY="-839"/>
      <dgm:spPr/>
      <dgm:t>
        <a:bodyPr/>
        <a:lstStyle/>
        <a:p>
          <a:endParaRPr lang="en-US"/>
        </a:p>
      </dgm:t>
    </dgm:pt>
    <dgm:pt modelId="{CEF3F289-505D-4EFF-AE8D-F5DE22C07830}" type="pres">
      <dgm:prSet presAssocID="{D4C8DF79-F596-4CA7-8EFA-CE428617AF38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AE3AB17A-21AA-4CB5-9F41-386B38A05EA2}" type="pres">
      <dgm:prSet presAssocID="{A727DAC6-CE91-41B9-8E21-A66B862E7D25}" presName="node" presStyleLbl="node1" presStyleIdx="0" presStyleCnt="5" custRadScaleRad="101207" custRadScaleInc="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9DDEB-006A-46E7-ACB4-92B1E0A292DA}" type="pres">
      <dgm:prSet presAssocID="{B8030E51-5CF0-42D2-B0C6-C1B0DE0AF855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87C2406C-6DCF-48DC-A64B-EF745E3FF4C3}" type="pres">
      <dgm:prSet presAssocID="{CCA5E85F-E8F8-46F2-9371-2FB475A22C99}" presName="node" presStyleLbl="node1" presStyleIdx="1" presStyleCnt="5" custRadScaleRad="101209" custRadScaleInc="-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59F4E-774A-4175-B019-F0E6DEADFA59}" type="pres">
      <dgm:prSet presAssocID="{EDFFEE7F-8A7C-4940-A860-854494EA3140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65DDFF2C-711B-4CD4-85C7-2FAA2BD99F66}" type="pres">
      <dgm:prSet presAssocID="{04C52844-7B4B-4C55-A067-AF1A8FF4406E}" presName="node" presStyleLbl="node1" presStyleIdx="2" presStyleCnt="5" custRadScaleRad="100607" custRadScaleInc="1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69E33-28C7-42F5-8B01-CE1F20A264B9}" type="pres">
      <dgm:prSet presAssocID="{AAE4F801-6D12-47CE-A0D5-F27873CBCB08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C7E221CD-6762-4DB8-85A2-58F3F055CBA4}" type="pres">
      <dgm:prSet presAssocID="{E599CB36-47F6-4CEB-B96E-6C4B537BA5C5}" presName="node" presStyleLbl="node1" presStyleIdx="3" presStyleCnt="5" custRadScaleRad="102764" custRadScaleInc="1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6C3AE-E4D7-4CCD-BA2C-C1373523563A}" type="pres">
      <dgm:prSet presAssocID="{E366F918-C37E-4E34-AE1B-EA39B6DD6AB4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45F11D96-DD57-4844-901C-E0DDBF00DBE4}" type="pres">
      <dgm:prSet presAssocID="{5B3B1F79-DEE4-4876-A1FB-49D4DFC33153}" presName="node" presStyleLbl="node1" presStyleIdx="4" presStyleCnt="5" custRadScaleRad="98821" custRadScaleInc="17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473D21-4FCB-4290-971B-4355EAE9F9F5}" type="presOf" srcId="{A727DAC6-CE91-41B9-8E21-A66B862E7D25}" destId="{AE3AB17A-21AA-4CB5-9F41-386B38A05EA2}" srcOrd="0" destOrd="0" presId="urn:microsoft.com/office/officeart/2005/8/layout/radial4"/>
    <dgm:cxn modelId="{143BBD5B-E914-4138-AFCC-BE25264C1128}" type="presOf" srcId="{5B3B1F79-DEE4-4876-A1FB-49D4DFC33153}" destId="{45F11D96-DD57-4844-901C-E0DDBF00DBE4}" srcOrd="0" destOrd="0" presId="urn:microsoft.com/office/officeart/2005/8/layout/radial4"/>
    <dgm:cxn modelId="{0B5B9E34-DADA-4C99-BEA2-591E89F2FE0E}" type="presOf" srcId="{04C52844-7B4B-4C55-A067-AF1A8FF4406E}" destId="{65DDFF2C-711B-4CD4-85C7-2FAA2BD99F66}" srcOrd="0" destOrd="0" presId="urn:microsoft.com/office/officeart/2005/8/layout/radial4"/>
    <dgm:cxn modelId="{6E8863D9-895D-4CCD-A898-E53645EE3463}" srcId="{258A2101-BBBF-49DB-98AB-3EB45ED1C0C8}" destId="{5B3B1F79-DEE4-4876-A1FB-49D4DFC33153}" srcOrd="4" destOrd="0" parTransId="{E366F918-C37E-4E34-AE1B-EA39B6DD6AB4}" sibTransId="{FFE10581-F1AB-4F53-BC92-F1BD720A4153}"/>
    <dgm:cxn modelId="{96ABE428-D2BB-45F9-A24F-5A7854B0D5D7}" type="presOf" srcId="{B8030E51-5CF0-42D2-B0C6-C1B0DE0AF855}" destId="{EB59DDEB-006A-46E7-ACB4-92B1E0A292DA}" srcOrd="0" destOrd="0" presId="urn:microsoft.com/office/officeart/2005/8/layout/radial4"/>
    <dgm:cxn modelId="{90DA2C1B-870E-45BD-AD07-0BE06C50DB95}" type="presOf" srcId="{D4C8DF79-F596-4CA7-8EFA-CE428617AF38}" destId="{CEF3F289-505D-4EFF-AE8D-F5DE22C07830}" srcOrd="0" destOrd="0" presId="urn:microsoft.com/office/officeart/2005/8/layout/radial4"/>
    <dgm:cxn modelId="{3717089C-1E5C-4C91-A962-176AA3924916}" srcId="{258A2101-BBBF-49DB-98AB-3EB45ED1C0C8}" destId="{E599CB36-47F6-4CEB-B96E-6C4B537BA5C5}" srcOrd="3" destOrd="0" parTransId="{AAE4F801-6D12-47CE-A0D5-F27873CBCB08}" sibTransId="{5B4DCFC3-FEA5-49C7-ADD5-639FDE6CA6CE}"/>
    <dgm:cxn modelId="{BDF52F46-64E1-4BAC-A9BB-1ACD0C661A56}" type="presOf" srcId="{E599CB36-47F6-4CEB-B96E-6C4B537BA5C5}" destId="{C7E221CD-6762-4DB8-85A2-58F3F055CBA4}" srcOrd="0" destOrd="0" presId="urn:microsoft.com/office/officeart/2005/8/layout/radial4"/>
    <dgm:cxn modelId="{3DE0C27F-9E60-4B52-89BB-95137E4B3602}" type="presOf" srcId="{E366F918-C37E-4E34-AE1B-EA39B6DD6AB4}" destId="{3AD6C3AE-E4D7-4CCD-BA2C-C1373523563A}" srcOrd="0" destOrd="0" presId="urn:microsoft.com/office/officeart/2005/8/layout/radial4"/>
    <dgm:cxn modelId="{F210CB41-ED38-4036-A0CB-7111C100451C}" srcId="{258A2101-BBBF-49DB-98AB-3EB45ED1C0C8}" destId="{04C52844-7B4B-4C55-A067-AF1A8FF4406E}" srcOrd="2" destOrd="0" parTransId="{EDFFEE7F-8A7C-4940-A860-854494EA3140}" sibTransId="{513C04F7-B685-48E9-92B2-04F045093941}"/>
    <dgm:cxn modelId="{3CA181CD-DA6E-458C-8584-4EA73FAAB69B}" srcId="{4B7120AA-5CFB-4BE9-821A-4F35CD520FEB}" destId="{44A38628-3435-41CF-8CC9-24B5AD536A26}" srcOrd="1" destOrd="0" parTransId="{AA3FF319-AE0C-4205-B437-0AF787400746}" sibTransId="{BB608C92-2B8B-4FE7-836E-892EC55F6E06}"/>
    <dgm:cxn modelId="{5F6929B7-CE29-49A1-8B69-6AAFD7E39008}" type="presOf" srcId="{EDFFEE7F-8A7C-4940-A860-854494EA3140}" destId="{57059F4E-774A-4175-B019-F0E6DEADFA59}" srcOrd="0" destOrd="0" presId="urn:microsoft.com/office/officeart/2005/8/layout/radial4"/>
    <dgm:cxn modelId="{593DB9F9-87E8-4EA2-B76C-56C33EE8C32D}" type="presOf" srcId="{AAE4F801-6D12-47CE-A0D5-F27873CBCB08}" destId="{59169E33-28C7-42F5-8B01-CE1F20A264B9}" srcOrd="0" destOrd="0" presId="urn:microsoft.com/office/officeart/2005/8/layout/radial4"/>
    <dgm:cxn modelId="{479312FB-1016-4F7D-A021-71C5E28602E9}" type="presOf" srcId="{CCA5E85F-E8F8-46F2-9371-2FB475A22C99}" destId="{87C2406C-6DCF-48DC-A64B-EF745E3FF4C3}" srcOrd="0" destOrd="0" presId="urn:microsoft.com/office/officeart/2005/8/layout/radial4"/>
    <dgm:cxn modelId="{4878FCBA-C23D-4614-82B3-D7060F9AC642}" type="presOf" srcId="{258A2101-BBBF-49DB-98AB-3EB45ED1C0C8}" destId="{4B363395-F43B-492D-B702-C3CB25DD4585}" srcOrd="0" destOrd="0" presId="urn:microsoft.com/office/officeart/2005/8/layout/radial4"/>
    <dgm:cxn modelId="{D680FAAD-0CBF-4AC2-9269-F1C716DEAD69}" srcId="{258A2101-BBBF-49DB-98AB-3EB45ED1C0C8}" destId="{A727DAC6-CE91-41B9-8E21-A66B862E7D25}" srcOrd="0" destOrd="0" parTransId="{D4C8DF79-F596-4CA7-8EFA-CE428617AF38}" sibTransId="{B30963A1-BB9E-4B32-8AD9-0A5B77C2E692}"/>
    <dgm:cxn modelId="{658D2FFB-EEA8-412D-87F5-0783D9A38845}" srcId="{4B7120AA-5CFB-4BE9-821A-4F35CD520FEB}" destId="{258A2101-BBBF-49DB-98AB-3EB45ED1C0C8}" srcOrd="0" destOrd="0" parTransId="{D4BD2D08-6F43-4667-B0DC-3AA9CB71B24C}" sibTransId="{60471CC6-6BD1-4FC9-8802-FD37AD8E8EF2}"/>
    <dgm:cxn modelId="{36A13748-B10C-4DFD-AE8E-C49184C161A0}" srcId="{4B7120AA-5CFB-4BE9-821A-4F35CD520FEB}" destId="{C1E62093-D7C7-48B7-9967-D2F52F964AA0}" srcOrd="2" destOrd="0" parTransId="{FAD4D3AE-DE5A-4489-99A3-1CA07047548F}" sibTransId="{10F9B4A9-DDC6-48B6-B0D2-15C5978CBF2E}"/>
    <dgm:cxn modelId="{E0D0D3C3-E8B2-4FC0-8BD2-AAA4994ECEEF}" srcId="{258A2101-BBBF-49DB-98AB-3EB45ED1C0C8}" destId="{CCA5E85F-E8F8-46F2-9371-2FB475A22C99}" srcOrd="1" destOrd="0" parTransId="{B8030E51-5CF0-42D2-B0C6-C1B0DE0AF855}" sibTransId="{E79A688F-B138-41C9-876A-23865BFBEDB8}"/>
    <dgm:cxn modelId="{D7FFB5A3-A8C2-4DE2-B22B-27F4B728602D}" type="presOf" srcId="{4B7120AA-5CFB-4BE9-821A-4F35CD520FEB}" destId="{2A01E50D-4D87-4892-8BBF-D7D66B1A702C}" srcOrd="0" destOrd="0" presId="urn:microsoft.com/office/officeart/2005/8/layout/radial4"/>
    <dgm:cxn modelId="{2F0671DC-EA69-4F71-B616-2EEDC9F37AFC}" type="presParOf" srcId="{2A01E50D-4D87-4892-8BBF-D7D66B1A702C}" destId="{4B363395-F43B-492D-B702-C3CB25DD4585}" srcOrd="0" destOrd="0" presId="urn:microsoft.com/office/officeart/2005/8/layout/radial4"/>
    <dgm:cxn modelId="{B9FE8A92-F58D-4F3D-8EF1-EF4D7FF6E726}" type="presParOf" srcId="{2A01E50D-4D87-4892-8BBF-D7D66B1A702C}" destId="{CEF3F289-505D-4EFF-AE8D-F5DE22C07830}" srcOrd="1" destOrd="0" presId="urn:microsoft.com/office/officeart/2005/8/layout/radial4"/>
    <dgm:cxn modelId="{16D632CB-8F81-4F5B-88CE-4691FB414A28}" type="presParOf" srcId="{2A01E50D-4D87-4892-8BBF-D7D66B1A702C}" destId="{AE3AB17A-21AA-4CB5-9F41-386B38A05EA2}" srcOrd="2" destOrd="0" presId="urn:microsoft.com/office/officeart/2005/8/layout/radial4"/>
    <dgm:cxn modelId="{479C0F41-A61B-45C5-B2BB-9921785912D3}" type="presParOf" srcId="{2A01E50D-4D87-4892-8BBF-D7D66B1A702C}" destId="{EB59DDEB-006A-46E7-ACB4-92B1E0A292DA}" srcOrd="3" destOrd="0" presId="urn:microsoft.com/office/officeart/2005/8/layout/radial4"/>
    <dgm:cxn modelId="{8BD2D164-8A3F-4DF1-BF6F-6FCB1B4FF20F}" type="presParOf" srcId="{2A01E50D-4D87-4892-8BBF-D7D66B1A702C}" destId="{87C2406C-6DCF-48DC-A64B-EF745E3FF4C3}" srcOrd="4" destOrd="0" presId="urn:microsoft.com/office/officeart/2005/8/layout/radial4"/>
    <dgm:cxn modelId="{A786AA8D-1A1B-454D-BFCE-256FE941C0B2}" type="presParOf" srcId="{2A01E50D-4D87-4892-8BBF-D7D66B1A702C}" destId="{57059F4E-774A-4175-B019-F0E6DEADFA59}" srcOrd="5" destOrd="0" presId="urn:microsoft.com/office/officeart/2005/8/layout/radial4"/>
    <dgm:cxn modelId="{E2DBBA12-4B88-4098-9B5D-8CB800E7E1EC}" type="presParOf" srcId="{2A01E50D-4D87-4892-8BBF-D7D66B1A702C}" destId="{65DDFF2C-711B-4CD4-85C7-2FAA2BD99F66}" srcOrd="6" destOrd="0" presId="urn:microsoft.com/office/officeart/2005/8/layout/radial4"/>
    <dgm:cxn modelId="{646631C3-84A7-4BFE-B81D-B88AAE78485F}" type="presParOf" srcId="{2A01E50D-4D87-4892-8BBF-D7D66B1A702C}" destId="{59169E33-28C7-42F5-8B01-CE1F20A264B9}" srcOrd="7" destOrd="0" presId="urn:microsoft.com/office/officeart/2005/8/layout/radial4"/>
    <dgm:cxn modelId="{2D648DE8-97F5-4511-B41D-D560C36362AD}" type="presParOf" srcId="{2A01E50D-4D87-4892-8BBF-D7D66B1A702C}" destId="{C7E221CD-6762-4DB8-85A2-58F3F055CBA4}" srcOrd="8" destOrd="0" presId="urn:microsoft.com/office/officeart/2005/8/layout/radial4"/>
    <dgm:cxn modelId="{831E134E-9C43-4C8B-B040-F5F5AB25B1B1}" type="presParOf" srcId="{2A01E50D-4D87-4892-8BBF-D7D66B1A702C}" destId="{3AD6C3AE-E4D7-4CCD-BA2C-C1373523563A}" srcOrd="9" destOrd="0" presId="urn:microsoft.com/office/officeart/2005/8/layout/radial4"/>
    <dgm:cxn modelId="{87BA252D-03F8-4D9E-A403-11F94A6DB08F}" type="presParOf" srcId="{2A01E50D-4D87-4892-8BBF-D7D66B1A702C}" destId="{45F11D96-DD57-4844-901C-E0DDBF00DBE4}" srcOrd="1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E34E-481C-4A5F-84EF-62E09629520B}" type="datetimeFigureOut">
              <a:rPr lang="en-US" smtClean="0"/>
              <a:pPr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EF72D-7622-4523-85E3-F4EB20D51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0"/>
            <a:ext cx="6096000" cy="29718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মাল্টিমিডিয়া ক্লাসে সবাইকে স্বাগতম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hhh.png"/>
          <p:cNvPicPr>
            <a:picLocks noChangeAspect="1"/>
          </p:cNvPicPr>
          <p:nvPr/>
        </p:nvPicPr>
        <p:blipFill>
          <a:blip r:embed="rId2"/>
          <a:srcRect l="14286" r="-1242" b="294"/>
          <a:stretch>
            <a:fillRect/>
          </a:stretch>
        </p:blipFill>
        <p:spPr>
          <a:xfrm>
            <a:off x="1752600" y="2971800"/>
            <a:ext cx="53340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152400"/>
          <a:ext cx="8763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363395-F43B-492D-B702-C3CB25DD4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4B363395-F43B-492D-B702-C3CB25DD4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4B363395-F43B-492D-B702-C3CB25DD4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F3F289-505D-4EFF-AE8D-F5DE22C07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EF3F289-505D-4EFF-AE8D-F5DE22C07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CEF3F289-505D-4EFF-AE8D-F5DE22C07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3AB17A-21AA-4CB5-9F41-386B38A0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AE3AB17A-21AA-4CB5-9F41-386B38A0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AE3AB17A-21AA-4CB5-9F41-386B38A0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59DDEB-006A-46E7-ACB4-92B1E0A29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EB59DDEB-006A-46E7-ACB4-92B1E0A29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EB59DDEB-006A-46E7-ACB4-92B1E0A29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C2406C-6DCF-48DC-A64B-EF745E3FF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87C2406C-6DCF-48DC-A64B-EF745E3FF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87C2406C-6DCF-48DC-A64B-EF745E3FF4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059F4E-774A-4175-B019-F0E6DEADF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57059F4E-774A-4175-B019-F0E6DEADF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57059F4E-774A-4175-B019-F0E6DEADF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DDFF2C-711B-4CD4-85C7-2FAA2BD99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65DDFF2C-711B-4CD4-85C7-2FAA2BD99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65DDFF2C-711B-4CD4-85C7-2FAA2BD99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169E33-28C7-42F5-8B01-CE1F20A26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59169E33-28C7-42F5-8B01-CE1F20A26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59169E33-28C7-42F5-8B01-CE1F20A26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E221CD-6762-4DB8-85A2-58F3F055C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C7E221CD-6762-4DB8-85A2-58F3F055C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C7E221CD-6762-4DB8-85A2-58F3F055C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D6C3AE-E4D7-4CCD-BA2C-C1373523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3AD6C3AE-E4D7-4CCD-BA2C-C1373523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3AD6C3AE-E4D7-4CCD-BA2C-C13735235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F11D96-DD57-4844-901C-E0DDBF00D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45F11D96-DD57-4844-901C-E0DDBF00D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45F11D96-DD57-4844-901C-E0DDBF00D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295400" y="0"/>
            <a:ext cx="6477000" cy="16764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rcRect l="25000" t="26786"/>
          <a:stretch>
            <a:fillRect/>
          </a:stretch>
        </p:blipFill>
        <p:spPr>
          <a:xfrm>
            <a:off x="1905000" y="1744472"/>
            <a:ext cx="4419600" cy="24160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0" y="5029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জাহান্নামের নামগুলির তালিকা পোষ্টার পেপারে লিখে দেয়ালে লাগিয়ে দাও।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1524000"/>
            <a:ext cx="2286000" cy="2133600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সময়-১০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762000"/>
            <a:ext cx="6553200" cy="2667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প্রশ্নোত্তর পর্ব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905000" y="0"/>
            <a:ext cx="4648200" cy="1905000"/>
          </a:xfrm>
          <a:prstGeom prst="verticalScroll">
            <a:avLst>
              <a:gd name="adj" fmla="val 20623"/>
            </a:avLst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slkdhs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4419600" cy="27544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7150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জাহান্নামের ভয়াবহতা বিষয়ে একটি অনুচ্ছেদ লিখে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1752600" y="304800"/>
            <a:ext cx="5334000" cy="32004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6DFE38F-61C6-4456-936B-B4C8BB5EF5B6}"/>
              </a:ext>
            </a:extLst>
          </p:cNvPr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শিক্ষা)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ইনডেক্স নং-১১৩৮১২১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বিদ্যালয়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47" y="685800"/>
            <a:ext cx="1794653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Rectangle 21"/>
          <p:cNvSpPr/>
          <p:nvPr/>
        </p:nvSpPr>
        <p:spPr>
          <a:xfrm rot="16200000">
            <a:off x="3365990" y="3034810"/>
            <a:ext cx="3334042" cy="61722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D84A-B6F3-4694-BBB0-14FF5CF2F070}" type="datetime2">
              <a:rPr lang="bn-IN" smtClean="0"/>
              <a:pPr/>
              <a:t>বুধবার, 18 মার্চ 2020</a:t>
            </a:fld>
            <a:endParaRPr lang="en-US"/>
          </a:p>
        </p:txBody>
      </p:sp>
      <p:sp>
        <p:nvSpPr>
          <p:cNvPr id="20" name="Frame 19"/>
          <p:cNvSpPr/>
          <p:nvPr/>
        </p:nvSpPr>
        <p:spPr>
          <a:xfrm>
            <a:off x="5486400" y="0"/>
            <a:ext cx="3733800" cy="6858000"/>
          </a:xfrm>
          <a:prstGeom prst="frame">
            <a:avLst>
              <a:gd name="adj1" fmla="val 586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৮ম শ্রেণী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অধ্যায়-০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(আকাঈদ)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পাঠ-০৯</a:t>
            </a:r>
          </a:p>
        </p:txBody>
      </p:sp>
      <p:pic>
        <p:nvPicPr>
          <p:cNvPr id="21" name="Picture 20" descr="73122868_2471809039812658_4599860843885101056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295400"/>
            <a:ext cx="22098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 autoUpdateAnimBg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00200" y="0"/>
            <a:ext cx="6477000" cy="2667000"/>
          </a:xfrm>
          <a:prstGeom prst="downArrowCallout">
            <a:avLst>
              <a:gd name="adj1" fmla="val 17615"/>
              <a:gd name="adj2" fmla="val 20780"/>
              <a:gd name="adj3" fmla="val 19725"/>
              <a:gd name="adj4" fmla="val 660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নিচের ছবিগুলো কিসের পরিচয় বহন করে?</a:t>
            </a:r>
          </a:p>
        </p:txBody>
      </p:sp>
      <p:pic>
        <p:nvPicPr>
          <p:cNvPr id="3" name="Picture 2" descr="hg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67000"/>
            <a:ext cx="2438400" cy="2228850"/>
          </a:xfrm>
          <a:prstGeom prst="rect">
            <a:avLst/>
          </a:prstGeom>
        </p:spPr>
      </p:pic>
      <p:pic>
        <p:nvPicPr>
          <p:cNvPr id="4" name="Picture 3" descr="index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667000"/>
            <a:ext cx="2676525" cy="2209800"/>
          </a:xfrm>
          <a:prstGeom prst="rect">
            <a:avLst/>
          </a:prstGeom>
        </p:spPr>
      </p:pic>
      <p:pic>
        <p:nvPicPr>
          <p:cNvPr id="5" name="Picture 4" descr="jblkj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2743200"/>
            <a:ext cx="2931435" cy="2133600"/>
          </a:xfrm>
          <a:prstGeom prst="rect">
            <a:avLst/>
          </a:prstGeom>
        </p:spPr>
      </p:pic>
      <p:pic>
        <p:nvPicPr>
          <p:cNvPr id="6" name="Picture 5" descr="knb kj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5181600"/>
            <a:ext cx="3352800" cy="1676400"/>
          </a:xfrm>
          <a:prstGeom prst="rect">
            <a:avLst/>
          </a:prstGeom>
        </p:spPr>
      </p:pic>
      <p:pic>
        <p:nvPicPr>
          <p:cNvPr id="7" name="Picture 6" descr="mn 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600" y="5257800"/>
            <a:ext cx="35052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838200"/>
            <a:ext cx="5486400" cy="2667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 নং-০৯</a:t>
            </a:r>
          </a:p>
          <a:p>
            <a:pPr algn="ctr"/>
            <a:r>
              <a:rPr lang="bn-IN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জাহান্নাম 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i="1" u="sng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 শিক্ষার্থীরা......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জাহান্নামের পরিচয় বলতে পারবে;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জাহান্নামের সংখ্যা বর্ণনা করতে পারবে;</a:t>
            </a:r>
          </a:p>
          <a:p>
            <a:pPr>
              <a:buFont typeface="Wingdings" pitchFamily="2" charset="2"/>
              <a:buChar char=""/>
            </a:pPr>
            <a:r>
              <a:rPr lang="bn-IN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জাহান্নামের শাস্তি ব্যাখ্যা করতে পারবে।</a:t>
            </a:r>
          </a:p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143000" y="228600"/>
            <a:ext cx="7239000" cy="1981200"/>
          </a:xfrm>
          <a:prstGeom prst="pentagon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জাহান্নামের পরিচয়</a:t>
            </a:r>
            <a:endParaRPr lang="en-US" sz="44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জাহান্নাম আরবি শব্দ। এর অর্থ আগুনের গর্ত, শাস্তির যায়গা। পরিভাষায়- আখিরাতে কাফির, মুশরিক, মুনাফিক ও পাপীদের শাস্তির জন্য যে স্থান নির্ধারণ করে রাখা হয়েছে তাকে জাহান্নাম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209800" y="228600"/>
            <a:ext cx="4267200" cy="1219200"/>
          </a:xfrm>
          <a:prstGeom prst="snip2Diag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ullay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0"/>
            <a:ext cx="3962400" cy="24077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2672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১/ জাহান্নাম কোন ভাষার শব্দ?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২/ জাহান্নামের আরেক নাম কি?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৩/ জাহান্নাম কয়টি?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৪/ যাক্কুম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533400"/>
            <a:ext cx="2286000" cy="2362200"/>
          </a:xfrm>
          <a:prstGeom prst="wedgeEllipse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সময়-৫ মিনিট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E00846-5687-497F-A597-68077BCE4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DAE00846-5687-497F-A597-68077BCE4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48448B-003B-49AC-9006-D8153A517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2248448B-003B-49AC-9006-D8153A517D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C4F39A-4C89-4C24-AA5E-0C1645D24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68C4F39A-4C89-4C24-AA5E-0C1645D24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372B48-827E-4CF9-B13E-A5495E0A2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D1372B48-827E-4CF9-B13E-A5495E0A2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9A9863-FE97-4B21-A737-287D79BFA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849A9863-FE97-4B21-A737-287D79BFA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9D9367-34D3-43DF-A745-868184FCF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8E9D9367-34D3-43DF-A745-868184FCF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EBAC6B-4580-4F9C-954F-BCF67A3CD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A8EBAC6B-4580-4F9C-954F-BCF67A3CDC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B6BE29-10F1-498E-98F4-41909602E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23B6BE29-10F1-498E-98F4-41909602E0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0325CA-1738-46CB-879C-CEBF87FD8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030325CA-1738-46CB-879C-CEBF87FD84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AA4919-E001-403C-8C55-12057F053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BDAA4919-E001-403C-8C55-12057F053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6611B6-8E59-4AA3-91D5-0D5822665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0A6611B6-8E59-4AA3-91D5-0D5822665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37CA69-8371-43D3-AB7F-FEB7880C0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0E37CA69-8371-43D3-AB7F-FEB7880C0E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520F3-4542-4ED2-AF1B-9CDAEE909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">
                                            <p:graphicEl>
                                              <a:dgm id="{52F520F3-4542-4ED2-AF1B-9CDAEE909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44CCDD-5BB9-4FCE-A964-372A7E490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B244CCDD-5BB9-4FCE-A964-372A7E490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8CF30E-0E6C-4BF0-8980-855E172B4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618CF30E-0E6C-4BF0-8980-855E172B4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762000" y="152400"/>
            <a:ext cx="7467600" cy="1524000"/>
          </a:xfrm>
          <a:prstGeom prst="ribb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jo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4191000" cy="30048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562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জাহান্নাম থেকে পরিত্রাণের উপায় সম্পর্কে ৩ টি বাক্য লিখ।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858000" y="1524000"/>
            <a:ext cx="2286000" cy="2133600"/>
          </a:xfrm>
          <a:prstGeom prst="wedgeEllipse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222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</cp:revision>
  <dcterms:created xsi:type="dcterms:W3CDTF">2020-02-28T00:44:41Z</dcterms:created>
  <dcterms:modified xsi:type="dcterms:W3CDTF">2020-03-18T00:17:52Z</dcterms:modified>
</cp:coreProperties>
</file>