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93" r:id="rId2"/>
    <p:sldId id="259" r:id="rId3"/>
    <p:sldId id="287" r:id="rId4"/>
    <p:sldId id="288" r:id="rId5"/>
    <p:sldId id="261" r:id="rId6"/>
    <p:sldId id="262" r:id="rId7"/>
    <p:sldId id="263" r:id="rId8"/>
    <p:sldId id="264" r:id="rId9"/>
    <p:sldId id="267" r:id="rId10"/>
    <p:sldId id="268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B556B-652C-4040-9637-70C87BD86E08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9B24-1637-44AB-BF3F-7813E4BFF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1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FED89-9EDB-4CB6-9005-42FD9E88CF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AAFB8D-4E8D-48B1-8B73-1A038AB542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5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26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3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06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13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1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7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48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1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60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01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0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51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5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9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0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62212"/>
            <a:ext cx="7061200" cy="355758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40691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এরা চ্যাপ্টাদেহি, উভলিঙ্গ এবং অন্তপরজ়ীবী।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দেহে চোষক অথবা আংটা আছে।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রেচন অংগ শিখা কোষ।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54" y="2557462"/>
            <a:ext cx="7016646" cy="353853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774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134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001000" cy="3962400"/>
          </a:xfrm>
          <a:solidFill>
            <a:srgbClr val="00B0F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প্রাণীজ়গতের প্রধান পর্বগুলোর নাম বলতে পারবে।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পর্বের সনাক্তকারী বৈশিষ্ট্যগুলো আলোচনা করতে পারবে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 পর্যালোচনা করে সহজে চিহ্নিত করতে ও উদাহরণ দিতে পারবে।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2552700" cy="2493137"/>
          </a:xfrm>
          <a:prstGeom prst="rect">
            <a:avLst/>
          </a:prstGeom>
        </p:spPr>
      </p:pic>
      <p:pic>
        <p:nvPicPr>
          <p:cNvPr id="3" name="Picture 2" descr="mallard_du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267200"/>
            <a:ext cx="2392707" cy="1981200"/>
          </a:xfrm>
          <a:prstGeom prst="rect">
            <a:avLst/>
          </a:prstGeom>
        </p:spPr>
      </p:pic>
      <p:pic>
        <p:nvPicPr>
          <p:cNvPr id="4" name="Picture 3" descr="ptiab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403" y="1295400"/>
            <a:ext cx="2773597" cy="2134129"/>
          </a:xfrm>
          <a:prstGeom prst="rect">
            <a:avLst/>
          </a:prstGeom>
        </p:spPr>
      </p:pic>
      <p:pic>
        <p:nvPicPr>
          <p:cNvPr id="5" name="Picture 4" descr="CoastalCarpetPython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295400"/>
            <a:ext cx="2768600" cy="2344379"/>
          </a:xfrm>
          <a:prstGeom prst="rect">
            <a:avLst/>
          </a:prstGeom>
        </p:spPr>
      </p:pic>
      <p:pic>
        <p:nvPicPr>
          <p:cNvPr id="6" name="Picture 5" descr="Takydromus_tachydromoides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4267200"/>
            <a:ext cx="2609851" cy="1957388"/>
          </a:xfrm>
          <a:prstGeom prst="rect">
            <a:avLst/>
          </a:prstGeom>
        </p:spPr>
      </p:pic>
      <p:pic>
        <p:nvPicPr>
          <p:cNvPr id="9" name="Picture 8" descr="sparrow-aves-class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4114800"/>
            <a:ext cx="2609850" cy="2343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707" y="102297"/>
            <a:ext cx="83058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কিছু ছবি লক্ষ্য কর-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505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মাকড়সা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3505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352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প্রজাপতি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172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হাঁস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6172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টিকটিকি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61722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চড়ুই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14600"/>
            <a:ext cx="7620000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প্রাণীজগতের প্রধান পর্বগুলোর নাম, সনাক্তকারী বৈশিষ্ট্য ও উধাহরণ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96200" cy="914400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১।প্রোটোজোয়া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otozo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881" y="1752600"/>
            <a:ext cx="5786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5486400"/>
            <a:ext cx="66294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প্যারামেসিয়াম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7772400" cy="1066800"/>
          </a:xfrm>
          <a:solidFill>
            <a:srgbClr val="FF0000"/>
          </a:solidFill>
        </p:spPr>
        <p:txBody>
          <a:bodyPr/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447800"/>
            <a:ext cx="5867400" cy="3810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১।এরা ক্ষণপদের সাহায্যে চলাচল করে।</a:t>
            </a: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এরা একক বা দলবদ্ধভাবে বাস করে।</a:t>
            </a: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এরা মুক্তজীবী প্রাণী।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২।পরিফেরাঃ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orifera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2219204"/>
            <a:ext cx="4953000" cy="4343400"/>
          </a:xfr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0" y="609600"/>
            <a:ext cx="3048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5410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স্কাইফা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4495800" cy="1219200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বৈশিষ্ট্যঃ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600200"/>
            <a:ext cx="5334000" cy="403860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১।এরা সরলতম প্রাণী।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২।এদের দেহে অসংখ্য ক্ষুদ্রাকার ছিদ্র থাকে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কোন সুগঠিত কলা, অঙ্গ বা তন্ত্র নাই।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676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 প্লাটিহেলমিনথিসঃ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প্রায়-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10,00,000.)</a:t>
            </a:r>
          </a:p>
        </p:txBody>
      </p:sp>
      <p:pic>
        <p:nvPicPr>
          <p:cNvPr id="5" name="Content Placeholder 4" descr="phylum_platyhelminth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667000"/>
            <a:ext cx="3568995" cy="2895600"/>
          </a:xfrm>
        </p:spPr>
      </p:pic>
      <p:pic>
        <p:nvPicPr>
          <p:cNvPr id="6" name="Content Placeholder 5" descr="MMHE_17_196_02_eps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1462" y="3148806"/>
            <a:ext cx="1924050" cy="212407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5486400"/>
            <a:ext cx="4267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যকৃত কৃমি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0" y="5715000"/>
            <a:ext cx="3810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ফিতাকৃমি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291</TotalTime>
  <Words>144</Words>
  <Application>Microsoft Office PowerPoint</Application>
  <PresentationFormat>On-screen Show (4:3)</PresentationFormat>
  <Paragraphs>36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NikoshBAN</vt:lpstr>
      <vt:lpstr>Organic</vt:lpstr>
      <vt:lpstr>স্বাগতম</vt:lpstr>
      <vt:lpstr>শিখন ফল </vt:lpstr>
      <vt:lpstr>PowerPoint Presentation</vt:lpstr>
      <vt:lpstr>PowerPoint Presentation</vt:lpstr>
      <vt:lpstr>    ১।প্রোটোজোয়া</vt:lpstr>
      <vt:lpstr>বৈশিষ্ট্যঃ</vt:lpstr>
      <vt:lpstr>     ২।পরিফেরাঃ</vt:lpstr>
      <vt:lpstr>    বৈশিষ্ট্যঃ</vt:lpstr>
      <vt:lpstr>৪। প্লাটিহেলমিনথিসঃ(আবিষ্কৃত প্রাণী প্রায়-10,00,000.)</vt:lpstr>
      <vt:lpstr>বৈশিষ্ট্যঃ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ELITE</cp:lastModifiedBy>
  <cp:revision>57</cp:revision>
  <dcterms:created xsi:type="dcterms:W3CDTF">2006-08-16T00:00:00Z</dcterms:created>
  <dcterms:modified xsi:type="dcterms:W3CDTF">2020-03-19T00:33:56Z</dcterms:modified>
</cp:coreProperties>
</file>