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66" r:id="rId2"/>
    <p:sldId id="267" r:id="rId3"/>
    <p:sldId id="271" r:id="rId4"/>
    <p:sldId id="268" r:id="rId5"/>
    <p:sldId id="269" r:id="rId6"/>
    <p:sldId id="256" r:id="rId7"/>
    <p:sldId id="270" r:id="rId8"/>
    <p:sldId id="259" r:id="rId9"/>
    <p:sldId id="273" r:id="rId10"/>
    <p:sldId id="27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86022" autoAdjust="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E0ED4-9720-4FB7-ADBA-159C7B8C4B91}" type="datetime1">
              <a:rPr lang="bn-IN" smtClean="0"/>
              <a:pPr/>
              <a:t>19-03-20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AC3A-DCB9-4E17-A472-9826A59FB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0A3B-79FE-4A27-AE80-EEEA299E40CE}" type="datetime1">
              <a:rPr lang="bn-IN" smtClean="0"/>
              <a:pPr/>
              <a:t>19-03-20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1AA371-5F9A-4004-8612-402A0FF7778F}" type="datetime1">
              <a:rPr lang="bn-IN" smtClean="0"/>
              <a:pPr/>
              <a:t>19-03-20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260A3B-79FE-4A27-AE80-EEEA299E40CE}" type="datetime1">
              <a:rPr lang="bn-IN" smtClean="0"/>
              <a:pPr/>
              <a:t>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A7A98B-5CCE-4E3B-86BC-244C18E95F34}" type="datetime1">
              <a:rPr lang="bn-IN" smtClean="0"/>
              <a:pPr/>
              <a:t>19-03-20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29E451-82B4-434F-B927-FC50F2FAE9DA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2212-01D4-4F92-B440-BEA654DFA152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2417-0DB9-4585-97E0-D3A859579AB7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7494C9-193E-4A67-B827-B48525FDE5FE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712A3-6587-4E3F-B405-054D5D90DC1D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FBF-ED96-4D7E-BDE7-2653D7BF5B76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1E2A-8D89-4B14-9873-A2281A3F40CC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987DE1-1FDA-421D-911B-DBF20D2B6A55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D53C-96A9-47B5-8B89-AE2C55E659F2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C03CF-6E3C-41A7-8AF9-A3C4921E1229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EAB7A-8BEC-44B2-AEC9-4FA67BA8B845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bn-IN" smtClean="0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C3938B-76D0-4ECA-BC52-3FB6CB986368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bn-IN" smtClean="0"/>
              <a:t>মিজানুর রহমান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4"/>
          <a:srcRect l="5195" t="18122" r="5195" b="14568"/>
          <a:stretch>
            <a:fillRect/>
          </a:stretch>
        </p:blipFill>
        <p:spPr>
          <a:xfrm>
            <a:off x="1676400" y="4114800"/>
            <a:ext cx="5257800" cy="1981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0C6D-0FB0-4E32-AD25-593421165097}" type="datetime9">
              <a:rPr lang="bn-IN" smtClean="0"/>
              <a:pPr/>
              <a:t>19-03-20 23.33.10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4373-4292-463E-AA7C-27BF6AEA28FF}" type="datetime9">
              <a:rPr lang="bn-IN" smtClean="0"/>
              <a:pPr/>
              <a:t>19-03-20 23.34.44</a:t>
            </a:fld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066800" y="-304800"/>
            <a:ext cx="7543800" cy="24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ইয়াজুজ মাজুজ  সম্পর্কে আলোচনা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1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১/ ইয়াজুজ মাজুজ সাধারন মানুষের মতই  মানুষ, তবে তারা বর্বর অসভ্য ও রক্তপিপাসু জালেম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২/ ইয়াজুজ মাজুজের সংখ্যা বিশ্বের  জনসংখ্যার চাইতে অনেকগূন বেশি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৩/ তাদের কপালে কাফের লেখা থাকবে আর এটা কেবল ইমান্দারেরা দেখতে পাবে;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4/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তারা অবতরনের সময় দ্রুত গতির কারনে মনে হবে যেন তারা পিছলে পিছলে গরিয়ে পরছে;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৫/ এই বর্বর জাতি অবশিষ্ট জন বসতিকে খতম করে দেবে এবং নদ নদীর পানি নিঃশেষ করে ফেলবে।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৬/অবশেষে ঈসা (আঃ) ও তার সঙ্গিদের দোয়ায় এরা নিপাত হয়ে যাবে।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2192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BD8-9A0F-4BFC-BC7A-2C7EC237CCB1}" type="datetime9">
              <a:rPr lang="bn-IN" smtClean="0"/>
              <a:pPr/>
              <a:t>19-03-20 23.33.16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3048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80D1-1D71-4671-AE64-72808CA9DE50}" type="datetime9">
              <a:rPr lang="bn-IN" smtClean="0"/>
              <a:pPr/>
              <a:t>19-03-20 23.35.47</a:t>
            </a:fld>
            <a:endParaRPr lang="en-US"/>
          </a:p>
        </p:txBody>
      </p:sp>
      <p:pic>
        <p:nvPicPr>
          <p:cNvPr id="6" name="Picture 5" descr="jqwkdbgqw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0"/>
            <a:ext cx="4076700" cy="22829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4191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মানবিক মূল্যবোধ বিকাশ ও নৈতিক চরিত্র গঠনে কিয়ামতের ভূমিকা লিখে আনবে।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609600"/>
            <a:ext cx="6858000" cy="4876800"/>
          </a:xfrm>
          <a:prstGeom prst="horizontalScroll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6AC7-78E8-47A1-9B91-584B82183460}" type="datetime9">
              <a:rPr lang="bn-IN" smtClean="0"/>
              <a:pPr/>
              <a:t>19-03-20 23.33.16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04800"/>
            <a:ext cx="3886200" cy="6019800"/>
          </a:xfrm>
          <a:prstGeom prst="roundRect">
            <a:avLst>
              <a:gd name="adj" fmla="val 11961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1" u="sng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ছালমা </a:t>
            </a:r>
            <a:r>
              <a:rPr lang="bn-IN" sz="32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খাতুন </a:t>
            </a:r>
            <a:endParaRPr lang="bn-IN" sz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সহঃ শিক্ষক, গাবেরপাড়া ডিবি ফাজিল (ডিগ্রি) মাদ্রাসা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বেলকুচি,সিরাজগঞ্জ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ইনডেক্স নং ২১২০৪৪৯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1600" y="304800"/>
            <a:ext cx="3581400" cy="5943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কুরআন মাজিদ ও তাজবিদ শিক্ষা 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 -৮ম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 ( আকাইদ ও নৈতিক জীবন ) </a:t>
            </a:r>
          </a:p>
        </p:txBody>
      </p:sp>
      <p:pic>
        <p:nvPicPr>
          <p:cNvPr id="7" name="Picture 6" descr="index 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0020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Left-Right Arrow Callout 7"/>
          <p:cNvSpPr/>
          <p:nvPr/>
        </p:nvSpPr>
        <p:spPr>
          <a:xfrm>
            <a:off x="4419600" y="914400"/>
            <a:ext cx="609600" cy="4876800"/>
          </a:xfrm>
          <a:prstGeom prst="leftRightArrowCallout">
            <a:avLst>
              <a:gd name="adj1" fmla="val 16428"/>
              <a:gd name="adj2" fmla="val 29286"/>
              <a:gd name="adj3" fmla="val 25000"/>
              <a:gd name="adj4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1199-250B-4608-AE75-48E5BF88C25A}" type="datetime9">
              <a:rPr lang="bn-IN" sz="1600" smtClean="0">
                <a:latin typeface="+mj-lt"/>
                <a:cs typeface="NikoshBAN" pitchFamily="2" charset="0"/>
              </a:rPr>
              <a:pPr/>
              <a:t>19-03-20 23.33.13</a:t>
            </a:fld>
            <a:endParaRPr lang="en-US" sz="1600" dirty="0">
              <a:latin typeface="+mj-lt"/>
              <a:cs typeface="NikoshBAN" pitchFamily="2" charset="0"/>
            </a:endParaRPr>
          </a:p>
        </p:txBody>
      </p:sp>
      <p:pic>
        <p:nvPicPr>
          <p:cNvPr id="10" name="Picture 9" descr="IMG_20170123_094014.jpg"/>
          <p:cNvPicPr>
            <a:picLocks noChangeAspect="1"/>
          </p:cNvPicPr>
          <p:nvPr/>
        </p:nvPicPr>
        <p:blipFill>
          <a:blip r:embed="rId4" cstate="print"/>
          <a:srcRect l="20370" t="23333" r="15926" b="21112"/>
          <a:stretch>
            <a:fillRect/>
          </a:stretch>
        </p:blipFill>
        <p:spPr>
          <a:xfrm>
            <a:off x="609600" y="1295400"/>
            <a:ext cx="1769364" cy="20574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04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 এবং বল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6E0D-CF96-47F7-9044-63DA83B023EE}" type="datetime9">
              <a:rPr lang="bn-IN" smtClean="0"/>
              <a:pPr/>
              <a:t>19-03-20 23.33.13</a:t>
            </a:fld>
            <a:endParaRPr lang="en-US"/>
          </a:p>
        </p:txBody>
      </p:sp>
      <p:pic>
        <p:nvPicPr>
          <p:cNvPr id="10" name="Picture 9" descr="f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86200"/>
            <a:ext cx="2847975" cy="2590800"/>
          </a:xfrm>
          <a:prstGeom prst="rect">
            <a:avLst/>
          </a:prstGeom>
        </p:spPr>
      </p:pic>
      <p:pic>
        <p:nvPicPr>
          <p:cNvPr id="12" name="Picture 11" descr="fk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962400"/>
            <a:ext cx="2705100" cy="2514600"/>
          </a:xfrm>
          <a:prstGeom prst="rect">
            <a:avLst/>
          </a:prstGeom>
        </p:spPr>
      </p:pic>
      <p:pic>
        <p:nvPicPr>
          <p:cNvPr id="14" name="Picture 13" descr="jh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962400"/>
            <a:ext cx="2619375" cy="2514600"/>
          </a:xfrm>
          <a:prstGeom prst="rect">
            <a:avLst/>
          </a:prstGeom>
        </p:spPr>
      </p:pic>
      <p:pic>
        <p:nvPicPr>
          <p:cNvPr id="15" name="Picture 14" descr="u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447800"/>
            <a:ext cx="2724150" cy="2209800"/>
          </a:xfrm>
          <a:prstGeom prst="rect">
            <a:avLst/>
          </a:prstGeom>
        </p:spPr>
      </p:pic>
      <p:pic>
        <p:nvPicPr>
          <p:cNvPr id="16" name="Picture 15" descr="yrt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1447800"/>
            <a:ext cx="2743200" cy="2171700"/>
          </a:xfrm>
          <a:prstGeom prst="rect">
            <a:avLst/>
          </a:prstGeom>
        </p:spPr>
      </p:pic>
      <p:pic>
        <p:nvPicPr>
          <p:cNvPr id="18" name="Picture 17" descr="hkhg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1447800"/>
            <a:ext cx="2781300" cy="22860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3581400"/>
            <a:ext cx="4800600" cy="1524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নং-০১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কিয়ামত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362200" y="0"/>
            <a:ext cx="3352800" cy="2971800"/>
          </a:xfrm>
          <a:prstGeom prst="sun">
            <a:avLst>
              <a:gd name="adj" fmla="val 2171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পুর্বজ্ঞান যাচাই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2399-1EA8-4FFD-B25E-DAC16810A43C}" type="datetime9">
              <a:rPr lang="bn-IN" smtClean="0"/>
              <a:pPr/>
              <a:t>19-03-20 23.33.13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>
              <a:gd name="adj" fmla="val 22296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কিয়ামতের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কিয়ামতের আলামত চিহ্নিত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ইয়াজুজ মাজুয </a:t>
            </a:r>
            <a:r>
              <a:rPr lang="bn-IN" sz="2800" smtClean="0">
                <a:latin typeface="NikoshBAN" pitchFamily="2" charset="0"/>
                <a:cs typeface="NikoshBAN" pitchFamily="2" charset="0"/>
              </a:rPr>
              <a:t>সম্পর্কে ধারণা লাভ করতে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পারব।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0911-94A1-4D1B-87B6-82F4D89794B4}" type="datetime9">
              <a:rPr lang="bn-IN" smtClean="0"/>
              <a:pPr/>
              <a:t>19-03-20 23.33.13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2286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কিয়ামতের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05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কিয়ামতের আভিধানিক অর্থ-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দণ্ডায়মান হওয়া 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উঠা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ইহকালীন জীবন শেষে পরকালীন জীবনের সূচনায় ধংসযজ্ঞের প্রক্রিয়াকে কিয়ামত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D79D-D9A3-4EB0-A8CC-19A556158EBF}" type="datetime9">
              <a:rPr lang="bn-IN" smtClean="0"/>
              <a:pPr/>
              <a:t>19-03-20 23.33.13</a:t>
            </a:fld>
            <a:endParaRPr lang="en-US"/>
          </a:p>
        </p:txBody>
      </p:sp>
      <p:pic>
        <p:nvPicPr>
          <p:cNvPr id="5" name="Picture 4" descr="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5" y="228600"/>
            <a:ext cx="3343275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181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ইয়াজুজ মাজুজের আগমন কিসের আলামত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010400" y="457200"/>
            <a:ext cx="18288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সময়-২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5257800"/>
            <a:ext cx="2133600" cy="365125"/>
          </a:xfrm>
        </p:spPr>
        <p:txBody>
          <a:bodyPr/>
          <a:lstStyle/>
          <a:p>
            <a:fld id="{FF9D2D20-1A74-4EAB-B843-19493F5E54E4}" type="datetime9">
              <a:rPr lang="bn-IN" smtClean="0"/>
              <a:pPr/>
              <a:t>19-03-20 23.33.15</a:t>
            </a:fld>
            <a:endParaRPr lang="en-US" dirty="0"/>
          </a:p>
        </p:txBody>
      </p:sp>
      <p:pic>
        <p:nvPicPr>
          <p:cNvPr id="7" name="Picture 6" descr="mullay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95562"/>
            <a:ext cx="2743200" cy="166687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09C5-B184-41E4-8672-1AEA93E1F920}" type="datetime9">
              <a:rPr lang="bn-IN" smtClean="0"/>
              <a:pPr/>
              <a:t>19-03-20 23.33.15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2209800" y="0"/>
            <a:ext cx="52578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কিয়ামতের আলামত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89247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ইয়াজুজ মাজুজের আগমন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;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দাজ্জালের প্রকাশ;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৩পশ্চিম দিক থেকে সূর্য উঠা;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৪ জেনা ব্যভিচার বৃদ্ধি পাওয়া;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গায়কদের সংখা বৃদ্ধি পাওয়া;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৬মিথ্যা সাক্ষ্য দেওয়া;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৭ হত্যা বৃদ্ধি পাওয়া;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৮নারীর সংখ্যা বেড়ে যাওয়া’পুরুষের সংখ্যা কমে যাওয়া;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 ভূমিকম্প বেড়ে যাওয়া;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 মদ্যপান বেড়ে যাওয়া;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2786-BF18-46F7-A0F6-204C816714FE}" type="datetime9">
              <a:rPr lang="bn-IN" smtClean="0"/>
              <a:pPr/>
              <a:t>19-03-20 23.34.03</a:t>
            </a:fld>
            <a:endParaRPr lang="en-US"/>
          </a:p>
        </p:txBody>
      </p:sp>
      <p:sp>
        <p:nvSpPr>
          <p:cNvPr id="3" name="7-Point Star 2"/>
          <p:cNvSpPr/>
          <p:nvPr/>
        </p:nvSpPr>
        <p:spPr>
          <a:xfrm>
            <a:off x="-1752600" y="571500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304800"/>
            <a:ext cx="4038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6705600" y="381000"/>
            <a:ext cx="18288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 ৫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648200"/>
            <a:ext cx="5898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১/ কিয়ামত কয় প্রকার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২/কিয়ামতের কোবরা বলতে কী বুজায়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09800"/>
            <a:ext cx="3457575" cy="204732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1003</TotalTime>
  <Words>317</Words>
  <Application>Microsoft Office PowerPoint</Application>
  <PresentationFormat>On-screen Show (4:3)</PresentationFormat>
  <Paragraphs>96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111</cp:revision>
  <dcterms:created xsi:type="dcterms:W3CDTF">2019-07-26T04:27:02Z</dcterms:created>
  <dcterms:modified xsi:type="dcterms:W3CDTF">2020-03-19T17:36:25Z</dcterms:modified>
</cp:coreProperties>
</file>