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2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16" y="14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3/19/2020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7800" y="1524000"/>
            <a:ext cx="5638800" cy="31547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99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স্বগতম</a:t>
            </a:r>
            <a:endParaRPr lang="en-US" sz="199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3679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03514" y="2685365"/>
            <a:ext cx="655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ইসলাম</a:t>
            </a:r>
            <a:r>
              <a:rPr lang="en-US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শিক্ষা</a:t>
            </a:r>
            <a:r>
              <a:rPr lang="en-US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আমাদের</a:t>
            </a:r>
            <a:r>
              <a:rPr lang="en-US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উপকারে</a:t>
            </a:r>
            <a:r>
              <a:rPr lang="en-US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আসে</a:t>
            </a:r>
            <a:r>
              <a:rPr lang="en-US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bn-IN" sz="3600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2133600" y="1081648"/>
            <a:ext cx="3581400" cy="8421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971800" y="1210341"/>
            <a:ext cx="2209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জোড়ায় কাজ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8986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1905000"/>
            <a:ext cx="7848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মানব জীবনে ইসলাম শিক্ষা লাভের বিকল্প নেই,দৈনন্দিন জীবনে সুন্দর সমাজ বিনিরমানে প্রয়োজনীয় জ্ঞানার্জন অতিব জরুরী।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0216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600" y="3657600"/>
            <a:ext cx="2857500" cy="16002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3838575"/>
            <a:ext cx="1857375" cy="12382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114800" y="5715000"/>
            <a:ext cx="27813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000" dirty="0" smtClean="0">
                <a:latin typeface="NikoshBAN" pitchFamily="2" charset="0"/>
                <a:cs typeface="NikoshBAN" pitchFamily="2" charset="0"/>
              </a:rPr>
              <a:t>ঈদগাহ মাঠে সমেবেত মুসাল্লি।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23975" y="5530334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বাচ্চাদের পর্দা অনুশীলন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8142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eft-Right Arrow 1"/>
          <p:cNvSpPr/>
          <p:nvPr/>
        </p:nvSpPr>
        <p:spPr>
          <a:xfrm>
            <a:off x="2552700" y="1295400"/>
            <a:ext cx="3733800" cy="22098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124200" y="1904999"/>
            <a:ext cx="2362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দলীয়</a:t>
            </a:r>
            <a:r>
              <a:rPr lang="bn-IN" sz="5400" dirty="0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4572000"/>
            <a:ext cx="746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33400" y="3819525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মানুষ</a:t>
            </a:r>
            <a:r>
              <a:rPr lang="en-US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দুনিয়া</a:t>
            </a:r>
            <a:r>
              <a:rPr lang="en-US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আখিরাতে</a:t>
            </a:r>
            <a:r>
              <a:rPr lang="en-US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কিভাবে</a:t>
            </a:r>
            <a:r>
              <a:rPr lang="en-US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পরিপূর্ণ</a:t>
            </a:r>
            <a:r>
              <a:rPr lang="en-US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শান্তিময়</a:t>
            </a:r>
            <a:r>
              <a:rPr lang="en-US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জীবন</a:t>
            </a:r>
            <a:r>
              <a:rPr lang="en-US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লাভ</a:t>
            </a:r>
            <a:r>
              <a:rPr lang="en-US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পারে</a:t>
            </a:r>
            <a:r>
              <a:rPr lang="en-US" sz="24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721124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1676400"/>
            <a:ext cx="762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মানুষের জন্ম থেকে মৃত্যু পর্যন্ত সকল কাজকর্মের যথাযথ দিকনির্দেশনা ইসলামে বিদ্যমান।সুষ্ঠ ও সুন্দরভাবে জীবন পরিচালনার জন্য ইসলামের বিকল্প নেই।</a:t>
            </a:r>
            <a:endParaRPr lang="en-US" sz="24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67482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390775" y="1389965"/>
            <a:ext cx="3733800" cy="1066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200400" y="1609725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বাড়ীর কাজ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3429000"/>
            <a:ext cx="7467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ইসলাম মানব জাতির জন্য একটি পূর্ণাঙ্গ জীবনব্যবস্থা</a:t>
            </a:r>
            <a:r>
              <a:rPr lang="bn-IN" sz="16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1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9737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1676400"/>
            <a:ext cx="7010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9600" dirty="0" smtClean="0">
                <a:latin typeface="NikoshBAN" pitchFamily="2" charset="0"/>
                <a:cs typeface="NikoshBAN" pitchFamily="2" charset="0"/>
              </a:rPr>
              <a:t>সবাইকে ধন্যবাদ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0926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0" y="1143000"/>
            <a:ext cx="381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19200" y="2039983"/>
            <a:ext cx="4191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মুহাম্মদ শাহনূর আলী</a:t>
            </a:r>
          </a:p>
          <a:p>
            <a:r>
              <a:rPr lang="bn-IN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সহকারী শিক্ষক(ইসলাম ও নৈতিক শিক্ষা)</a:t>
            </a:r>
          </a:p>
          <a:p>
            <a:r>
              <a:rPr lang="bn-IN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জনতা উচ্চ বিদ্যালয়(কামরাঙ্গি)</a:t>
            </a:r>
          </a:p>
          <a:p>
            <a:r>
              <a:rPr lang="bn-IN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ডাকঃকপলা বাজার</a:t>
            </a:r>
          </a:p>
          <a:p>
            <a:r>
              <a:rPr lang="bn-IN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উপজিলাঃছাতক,জেলাঃসুনামগঞ্জ।</a:t>
            </a:r>
            <a:endParaRPr lang="bn-IN" sz="60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1719949"/>
            <a:ext cx="2514600" cy="235743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1755338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1306286" y="2127069"/>
            <a:ext cx="5181600" cy="304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wn Ribbon 5"/>
          <p:cNvSpPr/>
          <p:nvPr/>
        </p:nvSpPr>
        <p:spPr>
          <a:xfrm>
            <a:off x="1828800" y="914400"/>
            <a:ext cx="4267200" cy="838200"/>
          </a:xfrm>
          <a:prstGeom prst="ribb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971800" y="1032357"/>
            <a:ext cx="1981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পাঠ পরিচিতি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57400" y="2819400"/>
            <a:ext cx="3733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বিষয়ঃইসলাম ও নৈতিক শিক্ষা</a:t>
            </a:r>
          </a:p>
          <a:p>
            <a:r>
              <a:rPr lang="bn-IN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নবম শ্রেণী</a:t>
            </a:r>
          </a:p>
          <a:p>
            <a:r>
              <a:rPr lang="bn-IN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প্রথম অধ্যায়,পাঠ-১</a:t>
            </a:r>
          </a:p>
          <a:p>
            <a:r>
              <a:rPr lang="bn-IN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পাঠের নামঃইসলাম</a:t>
            </a:r>
            <a:endParaRPr lang="en-US" sz="2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344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2287" y="3109913"/>
            <a:ext cx="1647825" cy="12382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576513"/>
            <a:ext cx="2619375" cy="174307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2547938"/>
            <a:ext cx="2705100" cy="168592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371600" y="914400"/>
            <a:ext cx="5867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আনুগত্য</a:t>
            </a:r>
            <a:r>
              <a:rPr lang="en-US" sz="4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4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আত্নসমর্পনের</a:t>
            </a:r>
            <a:r>
              <a:rPr lang="en-US" sz="4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চিত্র</a:t>
            </a:r>
            <a:endParaRPr lang="en-US" sz="44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098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2743200"/>
            <a:ext cx="5638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7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পাঠের নামঃইসলাম</a:t>
            </a:r>
            <a:endParaRPr lang="en-US" sz="72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1000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2133600" y="1219200"/>
            <a:ext cx="2667000" cy="13716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438400" y="1524000"/>
            <a:ext cx="190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solidFill>
                  <a:srgbClr val="7030A0"/>
                </a:solidFill>
              </a:rPr>
              <a:t>শিখন ফল</a:t>
            </a:r>
            <a:endParaRPr lang="en-US" sz="2800" dirty="0">
              <a:solidFill>
                <a:srgbClr val="7030A0"/>
              </a:solidFill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838200" y="2667000"/>
            <a:ext cx="685800" cy="7942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828800" y="2764861"/>
            <a:ext cx="5943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ইসলাম কে সজ্ঞায়িত করতে পারবে।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843643" y="3733800"/>
            <a:ext cx="685800" cy="762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776549" y="3895635"/>
            <a:ext cx="5791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ইসলাম শিক্ষা পাঠের গুরুত্ব ব্যাখ্যা করতে পারবে।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ight Arrow 10"/>
          <p:cNvSpPr/>
          <p:nvPr/>
        </p:nvSpPr>
        <p:spPr>
          <a:xfrm>
            <a:off x="990600" y="5114832"/>
            <a:ext cx="609600" cy="82876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828800" y="5257800"/>
            <a:ext cx="518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/>
              <a:t>মানব জীবনে ইসলামের ভূমিকা বিশ্লেষণ করতে পারবে।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36718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rved Down Ribbon 1"/>
          <p:cNvSpPr/>
          <p:nvPr/>
        </p:nvSpPr>
        <p:spPr>
          <a:xfrm>
            <a:off x="1676400" y="1295400"/>
            <a:ext cx="5257800" cy="2057400"/>
          </a:xfrm>
          <a:prstGeom prst="ellipseRibb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048000" y="2133600"/>
            <a:ext cx="2438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একক কাজ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19200" y="4267200"/>
            <a:ext cx="5867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ইসলাম শব্দের আভিধানিক অর্থ কি?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886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2133600"/>
            <a:ext cx="68580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উত্তর মিলিয়ে নাও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bn-IN" sz="5400" dirty="0">
                <a:latin typeface="NikoshBAN" pitchFamily="2" charset="0"/>
                <a:cs typeface="NikoshBAN" pitchFamily="2" charset="0"/>
              </a:rPr>
              <a:t>আত্নসমর্পণ </a:t>
            </a:r>
            <a:r>
              <a:rPr lang="bn-IN" sz="5400" dirty="0" smtClean="0">
                <a:latin typeface="NikoshBAN" pitchFamily="2" charset="0"/>
                <a:cs typeface="NikoshBAN" pitchFamily="2" charset="0"/>
              </a:rPr>
              <a:t>করা,</a:t>
            </a:r>
            <a:endParaRPr lang="bn-IN" sz="5400" dirty="0">
              <a:latin typeface="NikoshBAN" pitchFamily="2" charset="0"/>
              <a:cs typeface="NikoshBAN" pitchFamily="2" charset="0"/>
            </a:endParaRPr>
          </a:p>
          <a:p>
            <a:pPr marL="285750" indent="-285750">
              <a:buFont typeface="Wingdings" pitchFamily="2" charset="2"/>
              <a:buChar char="v"/>
            </a:pPr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আনুগত্য করা ইত্যাদি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0123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3200400"/>
            <a:ext cx="2971800" cy="154305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6270" y="2571750"/>
            <a:ext cx="2143125" cy="214312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915302"/>
            <a:ext cx="3728867" cy="1685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5248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225</TotalTime>
  <Words>159</Words>
  <Application>Microsoft Office PowerPoint</Application>
  <PresentationFormat>On-screen Show (4:3)</PresentationFormat>
  <Paragraphs>34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Adjacency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NAYEEM</dc:creator>
  <cp:lastModifiedBy>NAYEEM</cp:lastModifiedBy>
  <cp:revision>23</cp:revision>
  <dcterms:created xsi:type="dcterms:W3CDTF">2006-08-16T00:00:00Z</dcterms:created>
  <dcterms:modified xsi:type="dcterms:W3CDTF">2020-03-19T01:58:28Z</dcterms:modified>
</cp:coreProperties>
</file>