
<file path=[Content_Types].xml><?xml version="1.0" encoding="utf-8"?>
<Types xmlns="http://schemas.openxmlformats.org/package/2006/content-types">
  <Default Extension="jfif" ContentType="image/jpe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672B4F-95B0-4547-A492-5523ADD7BEDE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D20EB5-57BE-42E6-83BE-57E3216A7227}">
      <dgm:prSet phldrT="[Text]" custT="1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57150">
          <a:solidFill>
            <a:srgbClr val="FF0000"/>
          </a:solidFill>
        </a:ln>
      </dgm:spPr>
      <dgm:t>
        <a:bodyPr/>
        <a:lstStyle/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বিবেকানন্দ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F8A42D-FB9C-4635-80E0-42DA7DE4A875}" type="parTrans" cxnId="{81A79466-68C6-4D35-9D71-F92AFC813A0C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9969E1-C1F5-45E0-A154-2FD0E328D354}" type="sibTrans" cxnId="{81A79466-68C6-4D35-9D71-F92AFC813A0C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E4BA8F-0B63-41F1-98D1-B3472EFF6888}">
      <dgm:prSet phldrT="[Text]" custT="1"/>
      <dgm:spPr>
        <a:noFill/>
        <a:ln w="57150"/>
      </dgm:spPr>
      <dgm:t>
        <a:bodyPr/>
        <a:lstStyle/>
        <a:p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996D6E-C234-4F5F-8E69-1776CEE1318D}" type="parTrans" cxnId="{557FEBA4-45AE-4EEA-9FFD-1186A410565C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7379F2-0C62-48AF-B802-14777497DA2B}" type="sibTrans" cxnId="{557FEBA4-45AE-4EEA-9FFD-1186A410565C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74F135-A61B-4390-A233-B20F2ED28281}">
      <dgm:prSet phldrT="[Text]" custT="1"/>
      <dgm:spPr>
        <a:noFill/>
        <a:ln w="57150"/>
      </dgm:spPr>
      <dgm:t>
        <a:bodyPr/>
        <a:lstStyle/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পি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220049-5EE2-4312-8458-26C0CA8A945D}" type="parTrans" cxnId="{1F10EA61-0E8E-4C65-9400-E60972B4D074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CE22B2-F623-4981-9D9A-5DBA193285F8}" type="sibTrans" cxnId="{1F10EA61-0E8E-4C65-9400-E60972B4D074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9E5859-A72F-4DC5-83FF-884331719B5F}">
      <dgm:prSet phldrT="[Text]" phldr="1" custT="1"/>
      <dgm:spPr>
        <a:noFill/>
        <a:ln w="57150">
          <a:solidFill>
            <a:schemeClr val="tx1"/>
          </a:solidFill>
        </a:ln>
      </dgm:spPr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4A7826-8A05-4DC1-8547-B0A063201FCA}" type="parTrans" cxnId="{1578BA8B-B02D-4629-B814-367572B0DF9E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96E64E-81DA-4AC3-BC1E-77582D276D75}" type="sibTrans" cxnId="{1578BA8B-B02D-4629-B814-367572B0DF9E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F74BB3-8866-46E6-9227-70E6E9B718EE}">
      <dgm:prSet phldrT="[Text]" phldr="1" custT="1"/>
      <dgm:spPr>
        <a:noFill/>
        <a:ln w="57150"/>
      </dgm:spPr>
      <dgm:t>
        <a:bodyPr/>
        <a:lstStyle/>
        <a:p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493E06-DA5C-4638-8434-D01F475C5D0F}" type="parTrans" cxnId="{E5186D9C-3F93-482C-8CC3-70C7C041D0ED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F2A42A-2920-46A5-AD17-5338764AC61E}" type="sibTrans" cxnId="{E5186D9C-3F93-482C-8CC3-70C7C041D0ED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1DBC85-8788-4A38-8708-B53287BBAF4C}">
      <dgm:prSet phldrT="[Text]" phldr="1" custT="1"/>
      <dgm:spPr>
        <a:noFill/>
        <a:ln w="57150"/>
      </dgm:spPr>
      <dgm:t>
        <a:bodyPr/>
        <a:lstStyle/>
        <a:p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D0EE6A-DEB7-4AA6-A416-BA1C54556FAD}" type="parTrans" cxnId="{A1A58C6C-15F1-41FA-A857-1637243ED47D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5B5921-F7BF-4933-BD4C-CB3BA37FD6A7}" type="sibTrans" cxnId="{A1A58C6C-15F1-41FA-A857-1637243ED47D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605EF3-D243-445D-9B4F-CAF798A64679}">
      <dgm:prSet phldrT="[Text]" phldr="1" custT="1"/>
      <dgm:spPr>
        <a:noFill/>
        <a:ln w="57150"/>
      </dgm:spPr>
      <dgm:t>
        <a:bodyPr/>
        <a:lstStyle/>
        <a:p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80CE70-E1ED-4F9F-899A-72CBB893E3C5}" type="parTrans" cxnId="{7A01819B-B0F8-47A5-84DE-6E9EFBCEDCEA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0F252D-622E-456B-B2E3-CD7CCF8C4EE3}" type="sibTrans" cxnId="{7A01819B-B0F8-47A5-84DE-6E9EFBCEDCEA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ED28739-6A0B-4047-9938-0ACB3D8D1CC8}" type="pres">
      <dgm:prSet presAssocID="{81672B4F-95B0-4547-A492-5523ADD7BED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BB0CBF9-55DB-48D2-9A20-7D75E774ED00}" type="pres">
      <dgm:prSet presAssocID="{EBD20EB5-57BE-42E6-83BE-57E3216A7227}" presName="Parent" presStyleLbl="node0" presStyleIdx="0" presStyleCnt="1">
        <dgm:presLayoutVars>
          <dgm:chMax val="6"/>
          <dgm:chPref val="6"/>
        </dgm:presLayoutVars>
      </dgm:prSet>
      <dgm:spPr/>
    </dgm:pt>
    <dgm:pt modelId="{21F5238F-0356-44EA-BFFD-51FC1D0CE0AE}" type="pres">
      <dgm:prSet presAssocID="{ADE4BA8F-0B63-41F1-98D1-B3472EFF6888}" presName="Accent1" presStyleCnt="0"/>
      <dgm:spPr/>
    </dgm:pt>
    <dgm:pt modelId="{205DD40F-10D3-49B7-9BA9-59FF913B55F9}" type="pres">
      <dgm:prSet presAssocID="{ADE4BA8F-0B63-41F1-98D1-B3472EFF6888}" presName="Accent" presStyleLbl="bgShp" presStyleIdx="0" presStyleCnt="6"/>
      <dgm:spPr/>
    </dgm:pt>
    <dgm:pt modelId="{2BFF1045-7656-4584-9078-9A058CB777FA}" type="pres">
      <dgm:prSet presAssocID="{ADE4BA8F-0B63-41F1-98D1-B3472EFF688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61116EBA-ABDC-4BEA-B94E-0FCB7D5DF25A}" type="pres">
      <dgm:prSet presAssocID="{8874F135-A61B-4390-A233-B20F2ED28281}" presName="Accent2" presStyleCnt="0"/>
      <dgm:spPr/>
    </dgm:pt>
    <dgm:pt modelId="{0AC4CF93-9304-4AA6-8506-312FCB8D7C69}" type="pres">
      <dgm:prSet presAssocID="{8874F135-A61B-4390-A233-B20F2ED28281}" presName="Accent" presStyleLbl="bgShp" presStyleIdx="1" presStyleCnt="6"/>
      <dgm:spPr/>
    </dgm:pt>
    <dgm:pt modelId="{EA23DF6E-9442-4BA0-887F-57A65429BC30}" type="pres">
      <dgm:prSet presAssocID="{8874F135-A61B-4390-A233-B20F2ED28281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E25E555E-03A5-4A82-91BA-74ED3918504C}" type="pres">
      <dgm:prSet presAssocID="{A39E5859-A72F-4DC5-83FF-884331719B5F}" presName="Accent3" presStyleCnt="0"/>
      <dgm:spPr/>
    </dgm:pt>
    <dgm:pt modelId="{4DBEBB2E-EC5F-44E5-BA4D-1E6E135C9AAB}" type="pres">
      <dgm:prSet presAssocID="{A39E5859-A72F-4DC5-83FF-884331719B5F}" presName="Accent" presStyleLbl="bgShp" presStyleIdx="2" presStyleCnt="6"/>
      <dgm:spPr/>
    </dgm:pt>
    <dgm:pt modelId="{9A78F7E5-5858-4809-8A2B-712A1C5E8DAE}" type="pres">
      <dgm:prSet presAssocID="{A39E5859-A72F-4DC5-83FF-884331719B5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DEE4818-94E4-40AD-A7FF-80B4BB4B6557}" type="pres">
      <dgm:prSet presAssocID="{A3F74BB3-8866-46E6-9227-70E6E9B718EE}" presName="Accent4" presStyleCnt="0"/>
      <dgm:spPr/>
    </dgm:pt>
    <dgm:pt modelId="{75D9B8B5-F49D-4EB4-AE9D-3E4E4280DF4C}" type="pres">
      <dgm:prSet presAssocID="{A3F74BB3-8866-46E6-9227-70E6E9B718EE}" presName="Accent" presStyleLbl="bgShp" presStyleIdx="3" presStyleCnt="6"/>
      <dgm:spPr/>
    </dgm:pt>
    <dgm:pt modelId="{F9906BA9-A4F6-475F-9B9A-AAEBC8B83B1B}" type="pres">
      <dgm:prSet presAssocID="{A3F74BB3-8866-46E6-9227-70E6E9B718EE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A5AB4A5F-B09A-485B-AAC2-B8B9167803E1}" type="pres">
      <dgm:prSet presAssocID="{441DBC85-8788-4A38-8708-B53287BBAF4C}" presName="Accent5" presStyleCnt="0"/>
      <dgm:spPr/>
    </dgm:pt>
    <dgm:pt modelId="{E01E1322-6D32-4073-951C-1CA460D09544}" type="pres">
      <dgm:prSet presAssocID="{441DBC85-8788-4A38-8708-B53287BBAF4C}" presName="Accent" presStyleLbl="bgShp" presStyleIdx="4" presStyleCnt="6"/>
      <dgm:spPr/>
    </dgm:pt>
    <dgm:pt modelId="{51EA7630-B5CA-4878-9399-E98000F5BC1C}" type="pres">
      <dgm:prSet presAssocID="{441DBC85-8788-4A38-8708-B53287BBAF4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8B17EC12-A8FB-4B0D-9E38-760A5555976B}" type="pres">
      <dgm:prSet presAssocID="{77605EF3-D243-445D-9B4F-CAF798A64679}" presName="Accent6" presStyleCnt="0"/>
      <dgm:spPr/>
    </dgm:pt>
    <dgm:pt modelId="{1C32C1C1-071A-465F-8DB0-6260E7B81E09}" type="pres">
      <dgm:prSet presAssocID="{77605EF3-D243-445D-9B4F-CAF798A64679}" presName="Accent" presStyleLbl="bgShp" presStyleIdx="5" presStyleCnt="6"/>
      <dgm:spPr/>
    </dgm:pt>
    <dgm:pt modelId="{4F96D638-928F-42E0-9082-043F697FEBA1}" type="pres">
      <dgm:prSet presAssocID="{77605EF3-D243-445D-9B4F-CAF798A64679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A5960C02-57B4-4EDD-A74D-598301F6C063}" type="presOf" srcId="{A39E5859-A72F-4DC5-83FF-884331719B5F}" destId="{9A78F7E5-5858-4809-8A2B-712A1C5E8DAE}" srcOrd="0" destOrd="0" presId="urn:microsoft.com/office/officeart/2011/layout/HexagonRadial"/>
    <dgm:cxn modelId="{41EF6402-6E5D-46A7-9947-6EEB65F8D2B8}" type="presOf" srcId="{81672B4F-95B0-4547-A492-5523ADD7BEDE}" destId="{3ED28739-6A0B-4047-9938-0ACB3D8D1CC8}" srcOrd="0" destOrd="0" presId="urn:microsoft.com/office/officeart/2011/layout/HexagonRadial"/>
    <dgm:cxn modelId="{C46DB229-1A61-4352-BC0D-ED995537D4BA}" type="presOf" srcId="{EBD20EB5-57BE-42E6-83BE-57E3216A7227}" destId="{4BB0CBF9-55DB-48D2-9A20-7D75E774ED00}" srcOrd="0" destOrd="0" presId="urn:microsoft.com/office/officeart/2011/layout/HexagonRadial"/>
    <dgm:cxn modelId="{7CE23C38-3746-4435-85FB-28ED13103F6E}" type="presOf" srcId="{77605EF3-D243-445D-9B4F-CAF798A64679}" destId="{4F96D638-928F-42E0-9082-043F697FEBA1}" srcOrd="0" destOrd="0" presId="urn:microsoft.com/office/officeart/2011/layout/HexagonRadial"/>
    <dgm:cxn modelId="{1F10EA61-0E8E-4C65-9400-E60972B4D074}" srcId="{EBD20EB5-57BE-42E6-83BE-57E3216A7227}" destId="{8874F135-A61B-4390-A233-B20F2ED28281}" srcOrd="1" destOrd="0" parTransId="{90220049-5EE2-4312-8458-26C0CA8A945D}" sibTransId="{C4CE22B2-F623-4981-9D9A-5DBA193285F8}"/>
    <dgm:cxn modelId="{81A79466-68C6-4D35-9D71-F92AFC813A0C}" srcId="{81672B4F-95B0-4547-A492-5523ADD7BEDE}" destId="{EBD20EB5-57BE-42E6-83BE-57E3216A7227}" srcOrd="0" destOrd="0" parTransId="{F7F8A42D-FB9C-4635-80E0-42DA7DE4A875}" sibTransId="{CD9969E1-C1F5-45E0-A154-2FD0E328D354}"/>
    <dgm:cxn modelId="{A1A58C6C-15F1-41FA-A857-1637243ED47D}" srcId="{EBD20EB5-57BE-42E6-83BE-57E3216A7227}" destId="{441DBC85-8788-4A38-8708-B53287BBAF4C}" srcOrd="4" destOrd="0" parTransId="{6FD0EE6A-DEB7-4AA6-A416-BA1C54556FAD}" sibTransId="{5B5B5921-F7BF-4933-BD4C-CB3BA37FD6A7}"/>
    <dgm:cxn modelId="{ABD5CF71-CC5C-4086-AAFD-805470931018}" type="presOf" srcId="{441DBC85-8788-4A38-8708-B53287BBAF4C}" destId="{51EA7630-B5CA-4878-9399-E98000F5BC1C}" srcOrd="0" destOrd="0" presId="urn:microsoft.com/office/officeart/2011/layout/HexagonRadial"/>
    <dgm:cxn modelId="{2DA99476-2322-4F4D-B9BA-579BF88DB748}" type="presOf" srcId="{8874F135-A61B-4390-A233-B20F2ED28281}" destId="{EA23DF6E-9442-4BA0-887F-57A65429BC30}" srcOrd="0" destOrd="0" presId="urn:microsoft.com/office/officeart/2011/layout/HexagonRadial"/>
    <dgm:cxn modelId="{1578BA8B-B02D-4629-B814-367572B0DF9E}" srcId="{EBD20EB5-57BE-42E6-83BE-57E3216A7227}" destId="{A39E5859-A72F-4DC5-83FF-884331719B5F}" srcOrd="2" destOrd="0" parTransId="{944A7826-8A05-4DC1-8547-B0A063201FCA}" sibTransId="{3996E64E-81DA-4AC3-BC1E-77582D276D75}"/>
    <dgm:cxn modelId="{7A01819B-B0F8-47A5-84DE-6E9EFBCEDCEA}" srcId="{EBD20EB5-57BE-42E6-83BE-57E3216A7227}" destId="{77605EF3-D243-445D-9B4F-CAF798A64679}" srcOrd="5" destOrd="0" parTransId="{7380CE70-E1ED-4F9F-899A-72CBB893E3C5}" sibTransId="{A30F252D-622E-456B-B2E3-CD7CCF8C4EE3}"/>
    <dgm:cxn modelId="{E5186D9C-3F93-482C-8CC3-70C7C041D0ED}" srcId="{EBD20EB5-57BE-42E6-83BE-57E3216A7227}" destId="{A3F74BB3-8866-46E6-9227-70E6E9B718EE}" srcOrd="3" destOrd="0" parTransId="{72493E06-DA5C-4638-8434-D01F475C5D0F}" sibTransId="{4EF2A42A-2920-46A5-AD17-5338764AC61E}"/>
    <dgm:cxn modelId="{557FEBA4-45AE-4EEA-9FFD-1186A410565C}" srcId="{EBD20EB5-57BE-42E6-83BE-57E3216A7227}" destId="{ADE4BA8F-0B63-41F1-98D1-B3472EFF6888}" srcOrd="0" destOrd="0" parTransId="{84996D6E-C234-4F5F-8E69-1776CEE1318D}" sibTransId="{BE7379F2-0C62-48AF-B802-14777497DA2B}"/>
    <dgm:cxn modelId="{59A06CA5-33FA-4631-A945-E9831EEA6176}" type="presOf" srcId="{A3F74BB3-8866-46E6-9227-70E6E9B718EE}" destId="{F9906BA9-A4F6-475F-9B9A-AAEBC8B83B1B}" srcOrd="0" destOrd="0" presId="urn:microsoft.com/office/officeart/2011/layout/HexagonRadial"/>
    <dgm:cxn modelId="{20B264EC-4575-49A6-AEC6-8081DFB44E5C}" type="presOf" srcId="{ADE4BA8F-0B63-41F1-98D1-B3472EFF6888}" destId="{2BFF1045-7656-4584-9078-9A058CB777FA}" srcOrd="0" destOrd="0" presId="urn:microsoft.com/office/officeart/2011/layout/HexagonRadial"/>
    <dgm:cxn modelId="{C1F85CB2-ECB5-4301-AA4C-51984243F456}" type="presParOf" srcId="{3ED28739-6A0B-4047-9938-0ACB3D8D1CC8}" destId="{4BB0CBF9-55DB-48D2-9A20-7D75E774ED00}" srcOrd="0" destOrd="0" presId="urn:microsoft.com/office/officeart/2011/layout/HexagonRadial"/>
    <dgm:cxn modelId="{377AFABC-3984-421B-B36C-A401DA95641D}" type="presParOf" srcId="{3ED28739-6A0B-4047-9938-0ACB3D8D1CC8}" destId="{21F5238F-0356-44EA-BFFD-51FC1D0CE0AE}" srcOrd="1" destOrd="0" presId="urn:microsoft.com/office/officeart/2011/layout/HexagonRadial"/>
    <dgm:cxn modelId="{3E22E02A-B8E0-4480-B20A-568888E4CC0A}" type="presParOf" srcId="{21F5238F-0356-44EA-BFFD-51FC1D0CE0AE}" destId="{205DD40F-10D3-49B7-9BA9-59FF913B55F9}" srcOrd="0" destOrd="0" presId="urn:microsoft.com/office/officeart/2011/layout/HexagonRadial"/>
    <dgm:cxn modelId="{A64DA132-0FA7-476B-832B-DF0FDBE468ED}" type="presParOf" srcId="{3ED28739-6A0B-4047-9938-0ACB3D8D1CC8}" destId="{2BFF1045-7656-4584-9078-9A058CB777FA}" srcOrd="2" destOrd="0" presId="urn:microsoft.com/office/officeart/2011/layout/HexagonRadial"/>
    <dgm:cxn modelId="{FC40B8C1-D262-4608-969C-F06F4F9B07E9}" type="presParOf" srcId="{3ED28739-6A0B-4047-9938-0ACB3D8D1CC8}" destId="{61116EBA-ABDC-4BEA-B94E-0FCB7D5DF25A}" srcOrd="3" destOrd="0" presId="urn:microsoft.com/office/officeart/2011/layout/HexagonRadial"/>
    <dgm:cxn modelId="{313B6C76-CB23-479C-91A5-C7A0732C1418}" type="presParOf" srcId="{61116EBA-ABDC-4BEA-B94E-0FCB7D5DF25A}" destId="{0AC4CF93-9304-4AA6-8506-312FCB8D7C69}" srcOrd="0" destOrd="0" presId="urn:microsoft.com/office/officeart/2011/layout/HexagonRadial"/>
    <dgm:cxn modelId="{1EC39DB6-DD51-41A0-992C-A0BBA51D744A}" type="presParOf" srcId="{3ED28739-6A0B-4047-9938-0ACB3D8D1CC8}" destId="{EA23DF6E-9442-4BA0-887F-57A65429BC30}" srcOrd="4" destOrd="0" presId="urn:microsoft.com/office/officeart/2011/layout/HexagonRadial"/>
    <dgm:cxn modelId="{126442E8-3776-4D5D-94D8-99D9DEC36535}" type="presParOf" srcId="{3ED28739-6A0B-4047-9938-0ACB3D8D1CC8}" destId="{E25E555E-03A5-4A82-91BA-74ED3918504C}" srcOrd="5" destOrd="0" presId="urn:microsoft.com/office/officeart/2011/layout/HexagonRadial"/>
    <dgm:cxn modelId="{190440EE-743A-462A-838E-26656112FF8E}" type="presParOf" srcId="{E25E555E-03A5-4A82-91BA-74ED3918504C}" destId="{4DBEBB2E-EC5F-44E5-BA4D-1E6E135C9AAB}" srcOrd="0" destOrd="0" presId="urn:microsoft.com/office/officeart/2011/layout/HexagonRadial"/>
    <dgm:cxn modelId="{9403ECDA-981B-4F7B-B435-8C5B29ADF36E}" type="presParOf" srcId="{3ED28739-6A0B-4047-9938-0ACB3D8D1CC8}" destId="{9A78F7E5-5858-4809-8A2B-712A1C5E8DAE}" srcOrd="6" destOrd="0" presId="urn:microsoft.com/office/officeart/2011/layout/HexagonRadial"/>
    <dgm:cxn modelId="{7F9A8CC0-0613-406F-B97C-30DD27CC5606}" type="presParOf" srcId="{3ED28739-6A0B-4047-9938-0ACB3D8D1CC8}" destId="{9DEE4818-94E4-40AD-A7FF-80B4BB4B6557}" srcOrd="7" destOrd="0" presId="urn:microsoft.com/office/officeart/2011/layout/HexagonRadial"/>
    <dgm:cxn modelId="{961A69D9-B276-43EB-9047-032B00C4586D}" type="presParOf" srcId="{9DEE4818-94E4-40AD-A7FF-80B4BB4B6557}" destId="{75D9B8B5-F49D-4EB4-AE9D-3E4E4280DF4C}" srcOrd="0" destOrd="0" presId="urn:microsoft.com/office/officeart/2011/layout/HexagonRadial"/>
    <dgm:cxn modelId="{44E1FE51-189B-442D-B106-0A17CBDB988C}" type="presParOf" srcId="{3ED28739-6A0B-4047-9938-0ACB3D8D1CC8}" destId="{F9906BA9-A4F6-475F-9B9A-AAEBC8B83B1B}" srcOrd="8" destOrd="0" presId="urn:microsoft.com/office/officeart/2011/layout/HexagonRadial"/>
    <dgm:cxn modelId="{D3DEC096-07FC-439F-A4AA-F53585D53070}" type="presParOf" srcId="{3ED28739-6A0B-4047-9938-0ACB3D8D1CC8}" destId="{A5AB4A5F-B09A-485B-AAC2-B8B9167803E1}" srcOrd="9" destOrd="0" presId="urn:microsoft.com/office/officeart/2011/layout/HexagonRadial"/>
    <dgm:cxn modelId="{EE1D0FB6-C6F3-40F8-A688-45BEE913FC56}" type="presParOf" srcId="{A5AB4A5F-B09A-485B-AAC2-B8B9167803E1}" destId="{E01E1322-6D32-4073-951C-1CA460D09544}" srcOrd="0" destOrd="0" presId="urn:microsoft.com/office/officeart/2011/layout/HexagonRadial"/>
    <dgm:cxn modelId="{150B2C3D-D6BC-4F53-B3BE-645313BCCC42}" type="presParOf" srcId="{3ED28739-6A0B-4047-9938-0ACB3D8D1CC8}" destId="{51EA7630-B5CA-4878-9399-E98000F5BC1C}" srcOrd="10" destOrd="0" presId="urn:microsoft.com/office/officeart/2011/layout/HexagonRadial"/>
    <dgm:cxn modelId="{1EF20847-1FBE-4199-BDC9-B23A5B7ED294}" type="presParOf" srcId="{3ED28739-6A0B-4047-9938-0ACB3D8D1CC8}" destId="{8B17EC12-A8FB-4B0D-9E38-760A5555976B}" srcOrd="11" destOrd="0" presId="urn:microsoft.com/office/officeart/2011/layout/HexagonRadial"/>
    <dgm:cxn modelId="{C82972CB-B56C-49C9-B2A5-06CED0598B48}" type="presParOf" srcId="{8B17EC12-A8FB-4B0D-9E38-760A5555976B}" destId="{1C32C1C1-071A-465F-8DB0-6260E7B81E09}" srcOrd="0" destOrd="0" presId="urn:microsoft.com/office/officeart/2011/layout/HexagonRadial"/>
    <dgm:cxn modelId="{0B294C78-5FB0-444A-ABB8-81D2D40D3A87}" type="presParOf" srcId="{3ED28739-6A0B-4047-9938-0ACB3D8D1CC8}" destId="{4F96D638-928F-42E0-9082-043F697FEBA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0CBF9-55DB-48D2-9A20-7D75E774ED00}">
      <dsp:nvSpPr>
        <dsp:cNvPr id="0" name=""/>
        <dsp:cNvSpPr/>
      </dsp:nvSpPr>
      <dsp:spPr>
        <a:xfrm>
          <a:off x="3869536" y="2001362"/>
          <a:ext cx="2543818" cy="2200505"/>
        </a:xfrm>
        <a:prstGeom prst="hexagon">
          <a:avLst>
            <a:gd name="adj" fmla="val 28570"/>
            <a:gd name="vf" fmla="val 115470"/>
          </a:avLst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বিবেকানন্দ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91082" y="2366016"/>
        <a:ext cx="1700726" cy="1471197"/>
      </dsp:txXfrm>
    </dsp:sp>
    <dsp:sp modelId="{0AC4CF93-9304-4AA6-8506-312FCB8D7C69}">
      <dsp:nvSpPr>
        <dsp:cNvPr id="0" name=""/>
        <dsp:cNvSpPr/>
      </dsp:nvSpPr>
      <dsp:spPr>
        <a:xfrm>
          <a:off x="5462455" y="948568"/>
          <a:ext cx="959775" cy="82697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FF1045-7656-4584-9078-9A058CB777FA}">
      <dsp:nvSpPr>
        <dsp:cNvPr id="0" name=""/>
        <dsp:cNvSpPr/>
      </dsp:nvSpPr>
      <dsp:spPr>
        <a:xfrm>
          <a:off x="4103858" y="0"/>
          <a:ext cx="2084641" cy="1803459"/>
        </a:xfrm>
        <a:prstGeom prst="hexagon">
          <a:avLst>
            <a:gd name="adj" fmla="val 28570"/>
            <a:gd name="vf" fmla="val 115470"/>
          </a:avLst>
        </a:pr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49327" y="298872"/>
        <a:ext cx="1393703" cy="1205715"/>
      </dsp:txXfrm>
    </dsp:sp>
    <dsp:sp modelId="{4DBEBB2E-EC5F-44E5-BA4D-1E6E135C9AAB}">
      <dsp:nvSpPr>
        <dsp:cNvPr id="0" name=""/>
        <dsp:cNvSpPr/>
      </dsp:nvSpPr>
      <dsp:spPr>
        <a:xfrm>
          <a:off x="6582587" y="2494568"/>
          <a:ext cx="959775" cy="82697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3DF6E-9442-4BA0-887F-57A65429BC30}">
      <dsp:nvSpPr>
        <dsp:cNvPr id="0" name=""/>
        <dsp:cNvSpPr/>
      </dsp:nvSpPr>
      <dsp:spPr>
        <a:xfrm>
          <a:off x="6015716" y="1109248"/>
          <a:ext cx="2084641" cy="1803459"/>
        </a:xfrm>
        <a:prstGeom prst="hexagon">
          <a:avLst>
            <a:gd name="adj" fmla="val 28570"/>
            <a:gd name="vf" fmla="val 115470"/>
          </a:avLst>
        </a:pr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পি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61185" y="1408120"/>
        <a:ext cx="1393703" cy="1205715"/>
      </dsp:txXfrm>
    </dsp:sp>
    <dsp:sp modelId="{75D9B8B5-F49D-4EB4-AE9D-3E4E4280DF4C}">
      <dsp:nvSpPr>
        <dsp:cNvPr id="0" name=""/>
        <dsp:cNvSpPr/>
      </dsp:nvSpPr>
      <dsp:spPr>
        <a:xfrm>
          <a:off x="5804471" y="4239711"/>
          <a:ext cx="959775" cy="82697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78F7E5-5858-4809-8A2B-712A1C5E8DAE}">
      <dsp:nvSpPr>
        <dsp:cNvPr id="0" name=""/>
        <dsp:cNvSpPr/>
      </dsp:nvSpPr>
      <dsp:spPr>
        <a:xfrm>
          <a:off x="6015716" y="3289902"/>
          <a:ext cx="2084641" cy="1803459"/>
        </a:xfrm>
        <a:prstGeom prst="hexagon">
          <a:avLst>
            <a:gd name="adj" fmla="val 28570"/>
            <a:gd name="vf" fmla="val 115470"/>
          </a:avLst>
        </a:pr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61185" y="3588774"/>
        <a:ext cx="1393703" cy="1205715"/>
      </dsp:txXfrm>
    </dsp:sp>
    <dsp:sp modelId="{E01E1322-6D32-4073-951C-1CA460D09544}">
      <dsp:nvSpPr>
        <dsp:cNvPr id="0" name=""/>
        <dsp:cNvSpPr/>
      </dsp:nvSpPr>
      <dsp:spPr>
        <a:xfrm>
          <a:off x="3874270" y="4420864"/>
          <a:ext cx="959775" cy="82697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906BA9-A4F6-475F-9B9A-AAEBC8B83B1B}">
      <dsp:nvSpPr>
        <dsp:cNvPr id="0" name=""/>
        <dsp:cNvSpPr/>
      </dsp:nvSpPr>
      <dsp:spPr>
        <a:xfrm>
          <a:off x="4103858" y="4400391"/>
          <a:ext cx="2084641" cy="1803459"/>
        </a:xfrm>
        <a:prstGeom prst="hexagon">
          <a:avLst>
            <a:gd name="adj" fmla="val 28570"/>
            <a:gd name="vf" fmla="val 115470"/>
          </a:avLst>
        </a:pr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49327" y="4699263"/>
        <a:ext cx="1393703" cy="1205715"/>
      </dsp:txXfrm>
    </dsp:sp>
    <dsp:sp modelId="{1C32C1C1-071A-465F-8DB0-6260E7B81E09}">
      <dsp:nvSpPr>
        <dsp:cNvPr id="0" name=""/>
        <dsp:cNvSpPr/>
      </dsp:nvSpPr>
      <dsp:spPr>
        <a:xfrm>
          <a:off x="2735794" y="2875484"/>
          <a:ext cx="959775" cy="82697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EA7630-B5CA-4878-9399-E98000F5BC1C}">
      <dsp:nvSpPr>
        <dsp:cNvPr id="0" name=""/>
        <dsp:cNvSpPr/>
      </dsp:nvSpPr>
      <dsp:spPr>
        <a:xfrm>
          <a:off x="2183124" y="3291142"/>
          <a:ext cx="2084641" cy="1803459"/>
        </a:xfrm>
        <a:prstGeom prst="hexagon">
          <a:avLst>
            <a:gd name="adj" fmla="val 28570"/>
            <a:gd name="vf" fmla="val 115470"/>
          </a:avLst>
        </a:pr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28593" y="3590014"/>
        <a:ext cx="1393703" cy="1205715"/>
      </dsp:txXfrm>
    </dsp:sp>
    <dsp:sp modelId="{4F96D638-928F-42E0-9082-043F697FEBA1}">
      <dsp:nvSpPr>
        <dsp:cNvPr id="0" name=""/>
        <dsp:cNvSpPr/>
      </dsp:nvSpPr>
      <dsp:spPr>
        <a:xfrm>
          <a:off x="2183124" y="1106767"/>
          <a:ext cx="2084641" cy="1803459"/>
        </a:xfrm>
        <a:prstGeom prst="hexagon">
          <a:avLst>
            <a:gd name="adj" fmla="val 28570"/>
            <a:gd name="vf" fmla="val 115470"/>
          </a:avLst>
        </a:pr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28593" y="1405639"/>
        <a:ext cx="1393703" cy="1205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2F1F2-8751-43F6-A211-EBA011866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CE529-D6C7-46A4-84FF-EE79085A0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674D8-0B94-4211-9545-AFE90EBF9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E2F-5CD6-4668-A259-1CF3A939CB7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EB3B4-E2A3-4871-AD5F-BB71B0F4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31E29-60AD-424A-93B0-04F3D1DC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62D9-2FC9-41E0-9493-7131C3F2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5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6C789-2C0C-4873-B7CB-EB67C808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44A4BE-F7D0-4221-8D04-D0CB546BA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00F9-814F-4C0C-BD63-8E2F1279E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E2F-5CD6-4668-A259-1CF3A939CB7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3ACA1-3BDB-4A49-8002-E2B8B848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AB40F-D75A-40F9-B32D-D3989A08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62D9-2FC9-41E0-9493-7131C3F2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9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16772-4507-4720-BFA8-0DAEA026D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E0C0D-4CAF-4D55-8264-E133BF94C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58C53-50C3-44B3-BB08-FBE0EF7E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E2F-5CD6-4668-A259-1CF3A939CB7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28982-D217-4010-91EC-DF6C7FEB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7E3B7-0929-4BDC-ABA2-7CD271DC1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62D9-2FC9-41E0-9493-7131C3F2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0A9EE-141A-411B-908B-2B64DD151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9A116-7EF1-450E-BB12-27705A970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B6B46-2629-419A-B400-D15862C3D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E2F-5CD6-4668-A259-1CF3A939CB7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4E4D4-1777-4E84-88AE-8CF3A37D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16841-D1F6-42C3-ABA2-93F0E9B98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62D9-2FC9-41E0-9493-7131C3F2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0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89D44-9B37-4F91-8E10-BEF3531E3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47C46-1A91-4CFC-AE22-2591006A0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CFB7B-80BA-43AB-955E-626AF3E4F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E2F-5CD6-4668-A259-1CF3A939CB7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07E50-A3B6-4065-8198-1112B3DC4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6C3FC-FCA6-4283-B47B-7911CF850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62D9-2FC9-41E0-9493-7131C3F2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1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8262C-21D7-4114-B937-83BB40824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10759-7162-4CD3-ABA1-69B7A6D72E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C14D5-4A99-4322-A684-31BA1A915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F6B2F-5A45-4E1F-8350-58E327DD1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E2F-5CD6-4668-A259-1CF3A939CB7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ACD71-0316-496D-819D-446E2C32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B53EF-A7DC-420C-8282-29A7379E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62D9-2FC9-41E0-9493-7131C3F2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5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F54D-C105-48F9-80F4-93C8D254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2D418-C153-4B86-8F50-1A6010874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7ABB5-4F4A-478D-B7F3-D48A6023A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27EF13-F145-4385-8EDE-5D9FDCD28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73D97-7442-4D51-89DE-858EEB671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DFF00C-7C8A-4DB6-8BBC-DDAE360B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E2F-5CD6-4668-A259-1CF3A939CB7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E5F9D-108A-45AF-AD6D-653B4C70B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FD8412-DF14-4704-BF6A-321A97BF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62D9-2FC9-41E0-9493-7131C3F2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1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D3635-BC34-4DE0-98AE-04CD5E162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47079-CFD6-4648-8DBE-975493228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E2F-5CD6-4668-A259-1CF3A939CB7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BF32F-6702-4C91-9FB7-C473995E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91D74-9883-431C-A6A7-36BE6082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62D9-2FC9-41E0-9493-7131C3F2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2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A7334D-EE4E-4957-A870-8DFE4D305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E2F-5CD6-4668-A259-1CF3A939CB7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4A9179-DB69-4C27-AB63-B445465D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4220A-E70F-4CDF-8B2C-D4FA85FE7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62D9-2FC9-41E0-9493-7131C3F2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6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3A458-94F4-4ACD-BF3D-9AF1D0D86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7B002-E2AB-4BBE-AC6B-D9D1484A3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750C4E-21C1-4CA3-959F-1AE87D296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8D7D7-27F7-4EC5-9AF5-90892504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E2F-5CD6-4668-A259-1CF3A939CB7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9C136-9E2E-444C-8A8F-88C594DF2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6059B-1A72-4F4C-B03E-3BC6E907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62D9-2FC9-41E0-9493-7131C3F2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8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99E34-1860-41B1-9189-5AF76C4CB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BF919-5AC0-4840-BCA7-2D6E862CA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DB975-1A5D-492C-823A-7876C003C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0D268-5E9A-473D-8585-55EA0C53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E2F-5CD6-4668-A259-1CF3A939CB7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9A08F-6B93-48D7-A4BC-2114D81B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D2328-C382-45F4-9079-77CC4BC3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62D9-2FC9-41E0-9493-7131C3F2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0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815FD5-D995-49D6-99AD-AC769C1F8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C1AAF-77C9-4D6D-B72C-556092216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FD6FD-A347-418C-9BB2-F97167652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A5E2F-5CD6-4668-A259-1CF3A939CB7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AE801-9395-4C14-B0E6-A3FBD0803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B99DB-2441-4FA5-AE26-784929D00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62D9-2FC9-41E0-9493-7131C3F2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4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4BC0C8-99FE-4F9E-8A02-EF4CC403D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75" y="655879"/>
            <a:ext cx="9749449" cy="526131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499B2B5-6520-43AD-93A3-4972C71029B6}"/>
              </a:ext>
            </a:extLst>
          </p:cNvPr>
          <p:cNvSpPr/>
          <p:nvPr/>
        </p:nvSpPr>
        <p:spPr>
          <a:xfrm>
            <a:off x="4609306" y="940804"/>
            <a:ext cx="30575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18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07D737-C93F-4665-B94F-E02C91266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69" y="1153086"/>
            <a:ext cx="5050300" cy="45518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9414CC-B974-404F-8DE6-5111250374FD}"/>
              </a:ext>
            </a:extLst>
          </p:cNvPr>
          <p:cNvSpPr txBox="1"/>
          <p:nvPr/>
        </p:nvSpPr>
        <p:spPr>
          <a:xfrm>
            <a:off x="6668086" y="2573924"/>
            <a:ext cx="4496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ভগিনী নিবেদিতা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স্বামীজির একমাত্র শিষ্য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65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395D14-6555-4B0C-8ED1-BB5B534E3004}"/>
              </a:ext>
            </a:extLst>
          </p:cNvPr>
          <p:cNvSpPr txBox="1"/>
          <p:nvPr/>
        </p:nvSpPr>
        <p:spPr>
          <a:xfrm>
            <a:off x="3446585" y="745588"/>
            <a:ext cx="4276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Object 3">
            <a:hlinkClick r:id="" action="ppaction://ole?verb=0"/>
            <a:extLst>
              <a:ext uri="{FF2B5EF4-FFF2-40B4-BE49-F238E27FC236}">
                <a16:creationId xmlns:a16="http://schemas.microsoft.com/office/drawing/2014/main" id="{D185E2D7-713E-4FDD-BBF6-D009B23A4E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280972"/>
              </p:ext>
            </p:extLst>
          </p:nvPr>
        </p:nvGraphicFramePr>
        <p:xfrm>
          <a:off x="5867400" y="2587625"/>
          <a:ext cx="1852613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ackager Shell Object" showAsIcon="1" r:id="rId3" imgW="732960" imgH="437760" progId="Package">
                  <p:embed/>
                </p:oleObj>
              </mc:Choice>
              <mc:Fallback>
                <p:oleObj name="Packager Shell Object" showAsIcon="1" r:id="rId3" imgW="73296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7400" y="2587625"/>
                        <a:ext cx="1852613" cy="173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1498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8D01FE-394F-4DB4-BC1A-7BE24163E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934" y="313006"/>
            <a:ext cx="4995829" cy="623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77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94719C4-D4E5-4AFA-9235-50E734DF785F}"/>
              </a:ext>
            </a:extLst>
          </p:cNvPr>
          <p:cNvSpPr/>
          <p:nvPr/>
        </p:nvSpPr>
        <p:spPr>
          <a:xfrm>
            <a:off x="2757268" y="1181686"/>
            <a:ext cx="6639950" cy="493776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1544E2-75DE-456B-9890-E2425F6E36E7}"/>
              </a:ext>
            </a:extLst>
          </p:cNvPr>
          <p:cNvSpPr/>
          <p:nvPr/>
        </p:nvSpPr>
        <p:spPr>
          <a:xfrm>
            <a:off x="4445391" y="2461847"/>
            <a:ext cx="3685735" cy="208201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bn-IN" sz="5400" dirty="0">
                <a:ln w="0">
                  <a:solidFill>
                    <a:srgbClr val="00B0F0"/>
                  </a:solidFill>
                </a:ln>
                <a:noFill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ধন্যবাদ সবাইকে ধন্যবাদ সবাইকে ধন্যবাদ</a:t>
            </a:r>
            <a:endParaRPr lang="en-US" sz="5400" b="0" cap="none" spc="0" dirty="0">
              <a:ln w="0">
                <a:solidFill>
                  <a:srgbClr val="00B0F0"/>
                </a:solidFill>
              </a:ln>
              <a:noFill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09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4B039C-14CE-4A6B-AC04-F8E5405B0C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4" y="441660"/>
            <a:ext cx="3103357" cy="301716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4DEA6B2-A6D4-44C0-83E6-46D070DF6E94}"/>
              </a:ext>
            </a:extLst>
          </p:cNvPr>
          <p:cNvSpPr/>
          <p:nvPr/>
        </p:nvSpPr>
        <p:spPr>
          <a:xfrm>
            <a:off x="3793587" y="41183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শুভ্রা চক্রবর্ত্তী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জোরারগঞ্জ বালিকা উচ্চ বিদ্যালয়</a:t>
            </a:r>
          </a:p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মিরসরাই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endParaRPr lang="bn-IN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আইডি নং ০১০৫০২৭০৭৮৪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ব্যাচ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- ২৭</a:t>
            </a: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DD9F55-7601-4D2C-B0A9-1E3FDEE101EC}"/>
              </a:ext>
            </a:extLst>
          </p:cNvPr>
          <p:cNvSpPr/>
          <p:nvPr/>
        </p:nvSpPr>
        <p:spPr>
          <a:xfrm>
            <a:off x="3420793" y="3636932"/>
            <a:ext cx="53504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প্রকল্প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(২য়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ভেন্যুঃ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টিচার্স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ট্রেনিং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121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07C38E-E28C-46A8-BE7D-D3E1E6BF0AA4}"/>
              </a:ext>
            </a:extLst>
          </p:cNvPr>
          <p:cNvSpPr/>
          <p:nvPr/>
        </p:nvSpPr>
        <p:spPr>
          <a:xfrm>
            <a:off x="3048000" y="1424710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হিন্দুধর্ম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 শিক্ষা</a:t>
            </a: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সপ্তম শ্রেণি</a:t>
            </a: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183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A0C30F-49E2-489C-BF9A-495F1F71A2C6}"/>
              </a:ext>
            </a:extLst>
          </p:cNvPr>
          <p:cNvSpPr txBox="1"/>
          <p:nvPr/>
        </p:nvSpPr>
        <p:spPr>
          <a:xfrm>
            <a:off x="2825261" y="689317"/>
            <a:ext cx="46165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কাকে দেখতে পাচ্ছ?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DAE0A6F-FCC9-4B0A-AB78-E4478B97174A}"/>
              </a:ext>
            </a:extLst>
          </p:cNvPr>
          <p:cNvSpPr/>
          <p:nvPr/>
        </p:nvSpPr>
        <p:spPr>
          <a:xfrm>
            <a:off x="2825261" y="2082019"/>
            <a:ext cx="4869767" cy="351692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00D0DC-AA9D-48F3-8890-ACE443143E0F}"/>
              </a:ext>
            </a:extLst>
          </p:cNvPr>
          <p:cNvSpPr txBox="1"/>
          <p:nvPr/>
        </p:nvSpPr>
        <p:spPr>
          <a:xfrm>
            <a:off x="1631852" y="1237957"/>
            <a:ext cx="82014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 ১৩,১৪,১৫ও১৬</a:t>
            </a:r>
          </a:p>
          <a:p>
            <a:pPr algn="ctr"/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স্বামী বিবেকানন্দ </a:t>
            </a:r>
          </a:p>
          <a:p>
            <a:pPr algn="ctr"/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সপ্তম শ্রেণি 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পৃষ্ঠাঃ৬০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4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E14B2C-1DCA-49A8-A123-4367AAEC85F3}"/>
              </a:ext>
            </a:extLst>
          </p:cNvPr>
          <p:cNvSpPr txBox="1"/>
          <p:nvPr/>
        </p:nvSpPr>
        <p:spPr>
          <a:xfrm>
            <a:off x="1842868" y="914400"/>
            <a:ext cx="83843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শিক্ষাথী যা শিখতে পারবে-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১।বিবেকানন্দের দিক্ষাগুরুর নাম বলতে পারবে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২।বিবেকানন্দের বাল্যকাল সম্পর্কে লিখতে পারবে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৩।বিবেকানন্দের বাণী সমূহ লিখতে পারবে</a:t>
            </a:r>
          </a:p>
        </p:txBody>
      </p:sp>
    </p:spTree>
    <p:extLst>
      <p:ext uri="{BB962C8B-B14F-4D97-AF65-F5344CB8AC3E}">
        <p14:creationId xmlns:p14="http://schemas.microsoft.com/office/powerpoint/2010/main" val="357038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F075BC5-7E61-4944-B5F1-B51A47B2FC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1111442"/>
              </p:ext>
            </p:extLst>
          </p:nvPr>
        </p:nvGraphicFramePr>
        <p:xfrm>
          <a:off x="1252025" y="422031"/>
          <a:ext cx="10283483" cy="6203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4BB969C-06C4-4D3B-BE0A-3618724DCC06}"/>
              </a:ext>
            </a:extLst>
          </p:cNvPr>
          <p:cNvSpPr txBox="1"/>
          <p:nvPr/>
        </p:nvSpPr>
        <p:spPr>
          <a:xfrm>
            <a:off x="5753687" y="731520"/>
            <a:ext cx="1392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জন্মসাল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১৮৬৩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0F94C2-A03F-477A-B07E-4B90EAE3F7A4}"/>
              </a:ext>
            </a:extLst>
          </p:cNvPr>
          <p:cNvSpPr txBox="1"/>
          <p:nvPr/>
        </p:nvSpPr>
        <p:spPr>
          <a:xfrm>
            <a:off x="7638757" y="1859340"/>
            <a:ext cx="15333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পিতা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বিশ্বনাথ দত্ত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BBD1C8-1542-4636-A3F6-85496844B0D1}"/>
              </a:ext>
            </a:extLst>
          </p:cNvPr>
          <p:cNvSpPr txBox="1"/>
          <p:nvPr/>
        </p:nvSpPr>
        <p:spPr>
          <a:xfrm>
            <a:off x="7638757" y="3948393"/>
            <a:ext cx="13997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মাতা</a:t>
            </a:r>
            <a:r>
              <a:rPr lang="bn-IN" dirty="0"/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ভুবনেশ্বরী দেবী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6BB5A2-91D1-4B6F-A535-0A9C7CA9ED49}"/>
              </a:ext>
            </a:extLst>
          </p:cNvPr>
          <p:cNvSpPr txBox="1"/>
          <p:nvPr/>
        </p:nvSpPr>
        <p:spPr>
          <a:xfrm>
            <a:off x="5753687" y="5172281"/>
            <a:ext cx="13927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গুরুদেব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শ্রীরামকৃষ্ণ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FB036B-18A1-4745-8492-4C3BA4BF92E2}"/>
              </a:ext>
            </a:extLst>
          </p:cNvPr>
          <p:cNvSpPr txBox="1"/>
          <p:nvPr/>
        </p:nvSpPr>
        <p:spPr>
          <a:xfrm>
            <a:off x="3594298" y="4206240"/>
            <a:ext cx="1779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আমেরিকা ভ্রমণ</a:t>
            </a:r>
            <a:r>
              <a:rPr lang="bn-IN" dirty="0"/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১৮৯৩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6655CB-F433-4BED-BC41-38031330A528}"/>
              </a:ext>
            </a:extLst>
          </p:cNvPr>
          <p:cNvSpPr txBox="1"/>
          <p:nvPr/>
        </p:nvSpPr>
        <p:spPr>
          <a:xfrm>
            <a:off x="3829930" y="2002042"/>
            <a:ext cx="13082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দেহত্যাগ</a:t>
            </a:r>
            <a:r>
              <a:rPr lang="bn-IN" dirty="0"/>
              <a:t>  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১৯০২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5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8F1F21-2796-41FB-8D51-EB4A514EF564}"/>
              </a:ext>
            </a:extLst>
          </p:cNvPr>
          <p:cNvSpPr txBox="1"/>
          <p:nvPr/>
        </p:nvSpPr>
        <p:spPr>
          <a:xfrm>
            <a:off x="2278966" y="1378634"/>
            <a:ext cx="637266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ছেলেবেলায় বিবেকানন্দ কীভাবে সততা ও নির্ভীকতার পরিচয় দিয়েছিল?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23B3EB-E35D-4E11-921A-44EBB29012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697" y="826477"/>
            <a:ext cx="7954650" cy="520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668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121</Words>
  <Application>Microsoft Office PowerPoint</Application>
  <PresentationFormat>Widescreen</PresentationFormat>
  <Paragraphs>40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Office Theme</vt:lpstr>
      <vt:lpstr>Package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19</cp:revision>
  <dcterms:created xsi:type="dcterms:W3CDTF">2020-03-18T14:46:51Z</dcterms:created>
  <dcterms:modified xsi:type="dcterms:W3CDTF">2020-03-19T03:44:19Z</dcterms:modified>
</cp:coreProperties>
</file>