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8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182629-9A2D-41A7-B8F6-63BA9DC6C721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718265-B714-4C97-A6C8-0E15F8A89315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উৎস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81C7963-171B-4DC3-BCA5-B7028B47C5D0}" type="parTrans" cxnId="{A6129F6F-5C55-4397-8A22-29A862208D55}">
      <dgm:prSet/>
      <dgm:spPr/>
      <dgm:t>
        <a:bodyPr/>
        <a:lstStyle/>
        <a:p>
          <a:endParaRPr lang="en-US"/>
        </a:p>
      </dgm:t>
    </dgm:pt>
    <dgm:pt modelId="{DA9C5712-9881-411E-AFC6-55F7D1B5AB48}" type="sibTrans" cxnId="{A6129F6F-5C55-4397-8A22-29A862208D55}">
      <dgm:prSet/>
      <dgm:spPr/>
      <dgm:t>
        <a:bodyPr/>
        <a:lstStyle/>
        <a:p>
          <a:endParaRPr lang="en-US"/>
        </a:p>
      </dgm:t>
    </dgm:pt>
    <dgm:pt modelId="{880CBD93-B558-4561-9928-FF294051516F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বহিস্ত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1748F1C-BE1A-4567-9159-2C7EC78C081B}" type="parTrans" cxnId="{73B5D2CE-0808-4D18-98CD-9E8BD4FBB4A8}">
      <dgm:prSet/>
      <dgm:spPr/>
      <dgm:t>
        <a:bodyPr/>
        <a:lstStyle/>
        <a:p>
          <a:endParaRPr lang="en-US"/>
        </a:p>
      </dgm:t>
    </dgm:pt>
    <dgm:pt modelId="{E5FAA403-E62E-4DCD-8F0D-26A98AB52E60}" type="sibTrans" cxnId="{73B5D2CE-0808-4D18-98CD-9E8BD4FBB4A8}">
      <dgm:prSet/>
      <dgm:spPr/>
      <dgm:t>
        <a:bodyPr/>
        <a:lstStyle/>
        <a:p>
          <a:endParaRPr lang="en-US"/>
        </a:p>
      </dgm:t>
    </dgm:pt>
    <dgm:pt modelId="{E365141F-9092-406A-9AAA-4CDE352C4222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অভ্যান্তরিন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7375C1C-DDF6-4581-8E0E-E0F93B07F001}" type="parTrans" cxnId="{C7AD05DE-047D-484F-8F2D-D4A5BD14AD95}">
      <dgm:prSet/>
      <dgm:spPr/>
      <dgm:t>
        <a:bodyPr/>
        <a:lstStyle/>
        <a:p>
          <a:endParaRPr lang="en-US"/>
        </a:p>
      </dgm:t>
    </dgm:pt>
    <dgm:pt modelId="{CA77646D-20B9-428B-8649-FD2C68466733}" type="sibTrans" cxnId="{C7AD05DE-047D-484F-8F2D-D4A5BD14AD95}">
      <dgm:prSet/>
      <dgm:spPr/>
      <dgm:t>
        <a:bodyPr/>
        <a:lstStyle/>
        <a:p>
          <a:endParaRPr lang="en-US"/>
        </a:p>
      </dgm:t>
    </dgm:pt>
    <dgm:pt modelId="{94937F65-D7CA-43C2-AF30-2148EBC364D3}" type="pres">
      <dgm:prSet presAssocID="{74182629-9A2D-41A7-B8F6-63BA9DC6C7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1BB441-38ED-4672-9554-211091D1A4B1}" type="pres">
      <dgm:prSet presAssocID="{8B718265-B714-4C97-A6C8-0E15F8A893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0B7CD-9FE9-4926-9B90-B0FB52F8900C}" type="pres">
      <dgm:prSet presAssocID="{DA9C5712-9881-411E-AFC6-55F7D1B5AB4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F3CCAD3-1302-431C-BBF9-EE260E22A884}" type="pres">
      <dgm:prSet presAssocID="{DA9C5712-9881-411E-AFC6-55F7D1B5AB4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29AFEBD-5DB6-4991-97EA-E6CEA55027AE}" type="pres">
      <dgm:prSet presAssocID="{880CBD93-B558-4561-9928-FF294051516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C65FA-7D36-4F4D-BEEA-9A0E7A4D64FE}" type="pres">
      <dgm:prSet presAssocID="{E5FAA403-E62E-4DCD-8F0D-26A98AB52E6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8263453-CCB1-4AEB-89C1-3AB4493B27A3}" type="pres">
      <dgm:prSet presAssocID="{E5FAA403-E62E-4DCD-8F0D-26A98AB52E6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561C251-F280-4185-B0FC-92CE3E73E347}" type="pres">
      <dgm:prSet presAssocID="{E365141F-9092-406A-9AAA-4CDE352C422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07CFD-0208-4CD1-BA62-C19BD6EAED43}" type="pres">
      <dgm:prSet presAssocID="{CA77646D-20B9-428B-8649-FD2C6846673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E64C572-2B34-4BBB-8AE9-7F672121872D}" type="pres">
      <dgm:prSet presAssocID="{CA77646D-20B9-428B-8649-FD2C68466733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7AD05DE-047D-484F-8F2D-D4A5BD14AD95}" srcId="{74182629-9A2D-41A7-B8F6-63BA9DC6C721}" destId="{E365141F-9092-406A-9AAA-4CDE352C4222}" srcOrd="2" destOrd="0" parTransId="{67375C1C-DDF6-4581-8E0E-E0F93B07F001}" sibTransId="{CA77646D-20B9-428B-8649-FD2C68466733}"/>
    <dgm:cxn modelId="{056FFB66-7732-4CBD-A264-CCB99C7427D1}" type="presOf" srcId="{E5FAA403-E62E-4DCD-8F0D-26A98AB52E60}" destId="{D7AC65FA-7D36-4F4D-BEEA-9A0E7A4D64FE}" srcOrd="0" destOrd="0" presId="urn:microsoft.com/office/officeart/2005/8/layout/cycle7"/>
    <dgm:cxn modelId="{D65DDD6F-9EE6-4440-8971-9E98D3E387D8}" type="presOf" srcId="{CA77646D-20B9-428B-8649-FD2C68466733}" destId="{1E64C572-2B34-4BBB-8AE9-7F672121872D}" srcOrd="1" destOrd="0" presId="urn:microsoft.com/office/officeart/2005/8/layout/cycle7"/>
    <dgm:cxn modelId="{9C21453B-C791-4A59-AB54-67B557101A32}" type="presOf" srcId="{880CBD93-B558-4561-9928-FF294051516F}" destId="{429AFEBD-5DB6-4991-97EA-E6CEA55027AE}" srcOrd="0" destOrd="0" presId="urn:microsoft.com/office/officeart/2005/8/layout/cycle7"/>
    <dgm:cxn modelId="{AB6FA263-AEE2-4F08-8E58-F40A1B4CE977}" type="presOf" srcId="{DA9C5712-9881-411E-AFC6-55F7D1B5AB48}" destId="{AF00B7CD-9FE9-4926-9B90-B0FB52F8900C}" srcOrd="0" destOrd="0" presId="urn:microsoft.com/office/officeart/2005/8/layout/cycle7"/>
    <dgm:cxn modelId="{D0943040-47BF-4AC0-B0C7-46554EA2D5B0}" type="presOf" srcId="{DA9C5712-9881-411E-AFC6-55F7D1B5AB48}" destId="{EF3CCAD3-1302-431C-BBF9-EE260E22A884}" srcOrd="1" destOrd="0" presId="urn:microsoft.com/office/officeart/2005/8/layout/cycle7"/>
    <dgm:cxn modelId="{81B90260-6DE7-4729-9C2A-9F57C402B3BB}" type="presOf" srcId="{CA77646D-20B9-428B-8649-FD2C68466733}" destId="{23A07CFD-0208-4CD1-BA62-C19BD6EAED43}" srcOrd="0" destOrd="0" presId="urn:microsoft.com/office/officeart/2005/8/layout/cycle7"/>
    <dgm:cxn modelId="{D0582D7F-488D-43E5-B3F2-B921D80E2EFE}" type="presOf" srcId="{8B718265-B714-4C97-A6C8-0E15F8A89315}" destId="{191BB441-38ED-4672-9554-211091D1A4B1}" srcOrd="0" destOrd="0" presId="urn:microsoft.com/office/officeart/2005/8/layout/cycle7"/>
    <dgm:cxn modelId="{73B5D2CE-0808-4D18-98CD-9E8BD4FBB4A8}" srcId="{74182629-9A2D-41A7-B8F6-63BA9DC6C721}" destId="{880CBD93-B558-4561-9928-FF294051516F}" srcOrd="1" destOrd="0" parTransId="{71748F1C-BE1A-4567-9159-2C7EC78C081B}" sibTransId="{E5FAA403-E62E-4DCD-8F0D-26A98AB52E60}"/>
    <dgm:cxn modelId="{9D7386E6-8600-4FCF-9809-7D70F00CD521}" type="presOf" srcId="{E365141F-9092-406A-9AAA-4CDE352C4222}" destId="{0561C251-F280-4185-B0FC-92CE3E73E347}" srcOrd="0" destOrd="0" presId="urn:microsoft.com/office/officeart/2005/8/layout/cycle7"/>
    <dgm:cxn modelId="{012F5109-90F9-4088-861E-24581B3BFAD8}" type="presOf" srcId="{74182629-9A2D-41A7-B8F6-63BA9DC6C721}" destId="{94937F65-D7CA-43C2-AF30-2148EBC364D3}" srcOrd="0" destOrd="0" presId="urn:microsoft.com/office/officeart/2005/8/layout/cycle7"/>
    <dgm:cxn modelId="{A87E3677-77BD-49B8-B22C-5A64552B261A}" type="presOf" srcId="{E5FAA403-E62E-4DCD-8F0D-26A98AB52E60}" destId="{98263453-CCB1-4AEB-89C1-3AB4493B27A3}" srcOrd="1" destOrd="0" presId="urn:microsoft.com/office/officeart/2005/8/layout/cycle7"/>
    <dgm:cxn modelId="{A6129F6F-5C55-4397-8A22-29A862208D55}" srcId="{74182629-9A2D-41A7-B8F6-63BA9DC6C721}" destId="{8B718265-B714-4C97-A6C8-0E15F8A89315}" srcOrd="0" destOrd="0" parTransId="{B81C7963-171B-4DC3-BCA5-B7028B47C5D0}" sibTransId="{DA9C5712-9881-411E-AFC6-55F7D1B5AB48}"/>
    <dgm:cxn modelId="{29A0BA53-EFF2-464C-9AA0-91769EB20470}" type="presParOf" srcId="{94937F65-D7CA-43C2-AF30-2148EBC364D3}" destId="{191BB441-38ED-4672-9554-211091D1A4B1}" srcOrd="0" destOrd="0" presId="urn:microsoft.com/office/officeart/2005/8/layout/cycle7"/>
    <dgm:cxn modelId="{BF4A3A69-9702-4B3F-B837-AECA0F1CC14F}" type="presParOf" srcId="{94937F65-D7CA-43C2-AF30-2148EBC364D3}" destId="{AF00B7CD-9FE9-4926-9B90-B0FB52F8900C}" srcOrd="1" destOrd="0" presId="urn:microsoft.com/office/officeart/2005/8/layout/cycle7"/>
    <dgm:cxn modelId="{B6051854-1F6E-4EFC-BD39-4369D3BC394F}" type="presParOf" srcId="{AF00B7CD-9FE9-4926-9B90-B0FB52F8900C}" destId="{EF3CCAD3-1302-431C-BBF9-EE260E22A884}" srcOrd="0" destOrd="0" presId="urn:microsoft.com/office/officeart/2005/8/layout/cycle7"/>
    <dgm:cxn modelId="{52F51F31-811A-4D05-A942-CA8286873070}" type="presParOf" srcId="{94937F65-D7CA-43C2-AF30-2148EBC364D3}" destId="{429AFEBD-5DB6-4991-97EA-E6CEA55027AE}" srcOrd="2" destOrd="0" presId="urn:microsoft.com/office/officeart/2005/8/layout/cycle7"/>
    <dgm:cxn modelId="{AADD6EDC-8D49-42C5-9745-86BE129683D5}" type="presParOf" srcId="{94937F65-D7CA-43C2-AF30-2148EBC364D3}" destId="{D7AC65FA-7D36-4F4D-BEEA-9A0E7A4D64FE}" srcOrd="3" destOrd="0" presId="urn:microsoft.com/office/officeart/2005/8/layout/cycle7"/>
    <dgm:cxn modelId="{12C6D254-2EAA-479A-9AC8-792CF69E417F}" type="presParOf" srcId="{D7AC65FA-7D36-4F4D-BEEA-9A0E7A4D64FE}" destId="{98263453-CCB1-4AEB-89C1-3AB4493B27A3}" srcOrd="0" destOrd="0" presId="urn:microsoft.com/office/officeart/2005/8/layout/cycle7"/>
    <dgm:cxn modelId="{ED1871DD-AFA6-4F36-AB39-B479EFBCAFA7}" type="presParOf" srcId="{94937F65-D7CA-43C2-AF30-2148EBC364D3}" destId="{0561C251-F280-4185-B0FC-92CE3E73E347}" srcOrd="4" destOrd="0" presId="urn:microsoft.com/office/officeart/2005/8/layout/cycle7"/>
    <dgm:cxn modelId="{C1DE7B63-178B-4CA5-BC77-AE624824CFEB}" type="presParOf" srcId="{94937F65-D7CA-43C2-AF30-2148EBC364D3}" destId="{23A07CFD-0208-4CD1-BA62-C19BD6EAED43}" srcOrd="5" destOrd="0" presId="urn:microsoft.com/office/officeart/2005/8/layout/cycle7"/>
    <dgm:cxn modelId="{6F7FFA0A-C171-41DA-AF1F-3A7BE61C01E5}" type="presParOf" srcId="{23A07CFD-0208-4CD1-BA62-C19BD6EAED43}" destId="{1E64C572-2B34-4BBB-8AE9-7F672121872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692CEE-6FAC-46CD-A957-EC862FDF76D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1A741A-7E63-44B6-B619-9107104EE5AB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মুনাফাভিত্তিক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অভ্যন্তরীন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উৎস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AB637A53-A90B-4817-9DAC-ACDF89CCD8B3}" type="parTrans" cxnId="{04FB2234-60EA-4971-817F-2B094364A1BB}">
      <dgm:prSet/>
      <dgm:spPr/>
      <dgm:t>
        <a:bodyPr/>
        <a:lstStyle/>
        <a:p>
          <a:endParaRPr lang="en-US"/>
        </a:p>
      </dgm:t>
    </dgm:pt>
    <dgm:pt modelId="{2A3D75F4-982B-4504-AD1D-1D4446B2ECF5}" type="sibTrans" cxnId="{04FB2234-60EA-4971-817F-2B094364A1BB}">
      <dgm:prSet/>
      <dgm:spPr/>
      <dgm:t>
        <a:bodyPr/>
        <a:lstStyle/>
        <a:p>
          <a:endParaRPr lang="en-US"/>
        </a:p>
      </dgm:t>
    </dgm:pt>
    <dgm:pt modelId="{D6E56B2C-AA51-408A-8849-64A8382F93D8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্লভ্যাংশ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সমতাকরন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6232DEE-79AA-4C33-9DD0-101E3C8AFEB1}" type="parTrans" cxnId="{F36A773E-FE20-43FF-8ABC-6CC7142A59DB}">
      <dgm:prSet/>
      <dgm:spPr/>
      <dgm:t>
        <a:bodyPr/>
        <a:lstStyle/>
        <a:p>
          <a:endParaRPr lang="en-US"/>
        </a:p>
      </dgm:t>
    </dgm:pt>
    <dgm:pt modelId="{680C140E-D7AE-4881-A484-02390FAD1138}" type="sibTrans" cxnId="{F36A773E-FE20-43FF-8ABC-6CC7142A59DB}">
      <dgm:prSet/>
      <dgm:spPr/>
      <dgm:t>
        <a:bodyPr/>
        <a:lstStyle/>
        <a:p>
          <a:endParaRPr lang="en-US"/>
        </a:p>
      </dgm:t>
    </dgm:pt>
    <dgm:pt modelId="{E165AA04-A733-41E6-9EEE-2B0AA62C7202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অবন্টিত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ও</a:t>
          </a:r>
        </a:p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সঞ্চিত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sz="2400" dirty="0" smtClean="0">
            <a:latin typeface="NikoshBAN" pitchFamily="2" charset="0"/>
            <a:cs typeface="NikoshBAN" pitchFamily="2" charset="0"/>
          </a:endParaRPr>
        </a:p>
      </dgm:t>
    </dgm:pt>
    <dgm:pt modelId="{BE08A003-CF50-4E7B-9473-3A2F34D7372B}" type="parTrans" cxnId="{78D2258A-B56B-4C88-A361-02D3E78151E1}">
      <dgm:prSet/>
      <dgm:spPr/>
      <dgm:t>
        <a:bodyPr/>
        <a:lstStyle/>
        <a:p>
          <a:endParaRPr lang="en-US"/>
        </a:p>
      </dgm:t>
    </dgm:pt>
    <dgm:pt modelId="{474C7855-F93D-4E41-84C8-4DA6D899392D}" type="sibTrans" cxnId="{78D2258A-B56B-4C88-A361-02D3E78151E1}">
      <dgm:prSet/>
      <dgm:spPr/>
      <dgm:t>
        <a:bodyPr/>
        <a:lstStyle/>
        <a:p>
          <a:endParaRPr lang="en-US"/>
        </a:p>
      </dgm:t>
    </dgm:pt>
    <dgm:pt modelId="{AFA9DF4B-C2F5-4DD5-896B-87ADC068B0D2}" type="pres">
      <dgm:prSet presAssocID="{FD692CEE-6FAC-46CD-A957-EC862FDF76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0BF81F-424C-4F57-A84A-0B31DB5118A4}" type="pres">
      <dgm:prSet presAssocID="{CC1A741A-7E63-44B6-B619-9107104EE5A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E342B-CEB7-4702-8639-F2A6038CC9E3}" type="pres">
      <dgm:prSet presAssocID="{2A3D75F4-982B-4504-AD1D-1D4446B2ECF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D014B4E-02B2-4E0C-BC16-CDBB26589816}" type="pres">
      <dgm:prSet presAssocID="{2A3D75F4-982B-4504-AD1D-1D4446B2ECF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5A21A7C-7724-42DE-A930-380457355688}" type="pres">
      <dgm:prSet presAssocID="{D6E56B2C-AA51-408A-8849-64A8382F93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93DE9-B5DA-412E-A6E7-981AEF7228D3}" type="pres">
      <dgm:prSet presAssocID="{680C140E-D7AE-4881-A484-02390FAD1138}" presName="sibTrans" presStyleLbl="sibTrans2D1" presStyleIdx="1" presStyleCnt="3"/>
      <dgm:spPr/>
      <dgm:t>
        <a:bodyPr/>
        <a:lstStyle/>
        <a:p>
          <a:endParaRPr lang="en-US"/>
        </a:p>
      </dgm:t>
    </dgm:pt>
    <dgm:pt modelId="{8337B3BF-A464-4A17-B93D-CFF3B939BCD1}" type="pres">
      <dgm:prSet presAssocID="{680C140E-D7AE-4881-A484-02390FAD1138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2E232C4-B709-4A70-B401-41C9E63F3CC7}" type="pres">
      <dgm:prSet presAssocID="{E165AA04-A733-41E6-9EEE-2B0AA62C72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B1AD9-18F6-47E4-89CE-6EC6CAE61178}" type="pres">
      <dgm:prSet presAssocID="{474C7855-F93D-4E41-84C8-4DA6D899392D}" presName="sibTrans" presStyleLbl="sibTrans2D1" presStyleIdx="2" presStyleCnt="3"/>
      <dgm:spPr/>
      <dgm:t>
        <a:bodyPr/>
        <a:lstStyle/>
        <a:p>
          <a:endParaRPr lang="en-US"/>
        </a:p>
      </dgm:t>
    </dgm:pt>
    <dgm:pt modelId="{643090B8-AF6A-4676-B561-2644A4FD9240}" type="pres">
      <dgm:prSet presAssocID="{474C7855-F93D-4E41-84C8-4DA6D899392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320D449-C864-415F-8FE8-D1D817EE311F}" type="presOf" srcId="{D6E56B2C-AA51-408A-8849-64A8382F93D8}" destId="{25A21A7C-7724-42DE-A930-380457355688}" srcOrd="0" destOrd="0" presId="urn:microsoft.com/office/officeart/2005/8/layout/cycle7"/>
    <dgm:cxn modelId="{04FB2234-60EA-4971-817F-2B094364A1BB}" srcId="{FD692CEE-6FAC-46CD-A957-EC862FDF76D0}" destId="{CC1A741A-7E63-44B6-B619-9107104EE5AB}" srcOrd="0" destOrd="0" parTransId="{AB637A53-A90B-4817-9DAC-ACDF89CCD8B3}" sibTransId="{2A3D75F4-982B-4504-AD1D-1D4446B2ECF5}"/>
    <dgm:cxn modelId="{78D2258A-B56B-4C88-A361-02D3E78151E1}" srcId="{FD692CEE-6FAC-46CD-A957-EC862FDF76D0}" destId="{E165AA04-A733-41E6-9EEE-2B0AA62C7202}" srcOrd="2" destOrd="0" parTransId="{BE08A003-CF50-4E7B-9473-3A2F34D7372B}" sibTransId="{474C7855-F93D-4E41-84C8-4DA6D899392D}"/>
    <dgm:cxn modelId="{7DD290A8-D94E-4DF8-B753-FE4C3E223095}" type="presOf" srcId="{680C140E-D7AE-4881-A484-02390FAD1138}" destId="{8337B3BF-A464-4A17-B93D-CFF3B939BCD1}" srcOrd="1" destOrd="0" presId="urn:microsoft.com/office/officeart/2005/8/layout/cycle7"/>
    <dgm:cxn modelId="{FD167DF6-5CDA-4857-A367-3FC50B5579D9}" type="presOf" srcId="{E165AA04-A733-41E6-9EEE-2B0AA62C7202}" destId="{22E232C4-B709-4A70-B401-41C9E63F3CC7}" srcOrd="0" destOrd="0" presId="urn:microsoft.com/office/officeart/2005/8/layout/cycle7"/>
    <dgm:cxn modelId="{2B3D75B8-56A0-4E6D-9A75-D241221CD33A}" type="presOf" srcId="{474C7855-F93D-4E41-84C8-4DA6D899392D}" destId="{6A0B1AD9-18F6-47E4-89CE-6EC6CAE61178}" srcOrd="0" destOrd="0" presId="urn:microsoft.com/office/officeart/2005/8/layout/cycle7"/>
    <dgm:cxn modelId="{3F1532DB-B1E5-414C-9001-82F83CCF0058}" type="presOf" srcId="{CC1A741A-7E63-44B6-B619-9107104EE5AB}" destId="{950BF81F-424C-4F57-A84A-0B31DB5118A4}" srcOrd="0" destOrd="0" presId="urn:microsoft.com/office/officeart/2005/8/layout/cycle7"/>
    <dgm:cxn modelId="{F36A773E-FE20-43FF-8ABC-6CC7142A59DB}" srcId="{FD692CEE-6FAC-46CD-A957-EC862FDF76D0}" destId="{D6E56B2C-AA51-408A-8849-64A8382F93D8}" srcOrd="1" destOrd="0" parTransId="{96232DEE-79AA-4C33-9DD0-101E3C8AFEB1}" sibTransId="{680C140E-D7AE-4881-A484-02390FAD1138}"/>
    <dgm:cxn modelId="{56EB0171-7C7D-42B1-914D-5BAD4C3042EB}" type="presOf" srcId="{FD692CEE-6FAC-46CD-A957-EC862FDF76D0}" destId="{AFA9DF4B-C2F5-4DD5-896B-87ADC068B0D2}" srcOrd="0" destOrd="0" presId="urn:microsoft.com/office/officeart/2005/8/layout/cycle7"/>
    <dgm:cxn modelId="{500F70E4-167C-410F-922D-2AD7940B8AB9}" type="presOf" srcId="{2A3D75F4-982B-4504-AD1D-1D4446B2ECF5}" destId="{A39E342B-CEB7-4702-8639-F2A6038CC9E3}" srcOrd="0" destOrd="0" presId="urn:microsoft.com/office/officeart/2005/8/layout/cycle7"/>
    <dgm:cxn modelId="{58F53537-E3B5-47DA-BDB3-F0A1349E9234}" type="presOf" srcId="{2A3D75F4-982B-4504-AD1D-1D4446B2ECF5}" destId="{CD014B4E-02B2-4E0C-BC16-CDBB26589816}" srcOrd="1" destOrd="0" presId="urn:microsoft.com/office/officeart/2005/8/layout/cycle7"/>
    <dgm:cxn modelId="{CDCD2695-4A42-4DD7-8E76-D4A157DBDC2C}" type="presOf" srcId="{474C7855-F93D-4E41-84C8-4DA6D899392D}" destId="{643090B8-AF6A-4676-B561-2644A4FD9240}" srcOrd="1" destOrd="0" presId="urn:microsoft.com/office/officeart/2005/8/layout/cycle7"/>
    <dgm:cxn modelId="{747218A9-1281-4F9D-B9C3-069ABB0FC77F}" type="presOf" srcId="{680C140E-D7AE-4881-A484-02390FAD1138}" destId="{D7C93DE9-B5DA-412E-A6E7-981AEF7228D3}" srcOrd="0" destOrd="0" presId="urn:microsoft.com/office/officeart/2005/8/layout/cycle7"/>
    <dgm:cxn modelId="{0FB93B78-E92A-42E0-AD6F-5E82ABCCE15A}" type="presParOf" srcId="{AFA9DF4B-C2F5-4DD5-896B-87ADC068B0D2}" destId="{950BF81F-424C-4F57-A84A-0B31DB5118A4}" srcOrd="0" destOrd="0" presId="urn:microsoft.com/office/officeart/2005/8/layout/cycle7"/>
    <dgm:cxn modelId="{0E2DE461-3A28-40FA-BFCA-FDDEDAC6FD72}" type="presParOf" srcId="{AFA9DF4B-C2F5-4DD5-896B-87ADC068B0D2}" destId="{A39E342B-CEB7-4702-8639-F2A6038CC9E3}" srcOrd="1" destOrd="0" presId="urn:microsoft.com/office/officeart/2005/8/layout/cycle7"/>
    <dgm:cxn modelId="{0BD8357B-4E60-4D69-9C5C-72F5E1166F8C}" type="presParOf" srcId="{A39E342B-CEB7-4702-8639-F2A6038CC9E3}" destId="{CD014B4E-02B2-4E0C-BC16-CDBB26589816}" srcOrd="0" destOrd="0" presId="urn:microsoft.com/office/officeart/2005/8/layout/cycle7"/>
    <dgm:cxn modelId="{8BC3972E-DDE4-465D-91B2-34175B43DAFC}" type="presParOf" srcId="{AFA9DF4B-C2F5-4DD5-896B-87ADC068B0D2}" destId="{25A21A7C-7724-42DE-A930-380457355688}" srcOrd="2" destOrd="0" presId="urn:microsoft.com/office/officeart/2005/8/layout/cycle7"/>
    <dgm:cxn modelId="{8C35EB84-E1D3-46D3-98DF-58103D773FA4}" type="presParOf" srcId="{AFA9DF4B-C2F5-4DD5-896B-87ADC068B0D2}" destId="{D7C93DE9-B5DA-412E-A6E7-981AEF7228D3}" srcOrd="3" destOrd="0" presId="urn:microsoft.com/office/officeart/2005/8/layout/cycle7"/>
    <dgm:cxn modelId="{E58EE2E4-AD9F-400F-8478-7324D849FB86}" type="presParOf" srcId="{D7C93DE9-B5DA-412E-A6E7-981AEF7228D3}" destId="{8337B3BF-A464-4A17-B93D-CFF3B939BCD1}" srcOrd="0" destOrd="0" presId="urn:microsoft.com/office/officeart/2005/8/layout/cycle7"/>
    <dgm:cxn modelId="{09E58112-729A-4A13-BFDF-C7F3EB880BA0}" type="presParOf" srcId="{AFA9DF4B-C2F5-4DD5-896B-87ADC068B0D2}" destId="{22E232C4-B709-4A70-B401-41C9E63F3CC7}" srcOrd="4" destOrd="0" presId="urn:microsoft.com/office/officeart/2005/8/layout/cycle7"/>
    <dgm:cxn modelId="{BB97D4B3-0238-4887-B471-4F27FB94CABB}" type="presParOf" srcId="{AFA9DF4B-C2F5-4DD5-896B-87ADC068B0D2}" destId="{6A0B1AD9-18F6-47E4-89CE-6EC6CAE61178}" srcOrd="5" destOrd="0" presId="urn:microsoft.com/office/officeart/2005/8/layout/cycle7"/>
    <dgm:cxn modelId="{D683CDF9-CB56-4AC3-8015-22F416292867}" type="presParOf" srcId="{6A0B1AD9-18F6-47E4-89CE-6EC6CAE61178}" destId="{643090B8-AF6A-4676-B561-2644A4FD924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BB441-38ED-4672-9554-211091D1A4B1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অর্থায়নের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উৎস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026603" y="31997"/>
        <a:ext cx="2042793" cy="990578"/>
      </dsp:txXfrm>
    </dsp:sp>
    <dsp:sp modelId="{AF00B7CD-9FE9-4926-9B90-B0FB52F8900C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79006" y="1921517"/>
        <a:ext cx="875480" cy="220965"/>
      </dsp:txXfrm>
    </dsp:sp>
    <dsp:sp modelId="{429AFEBD-5DB6-4991-97EA-E6CEA55027AE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বহিস্ত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764096" y="3041423"/>
        <a:ext cx="2042793" cy="990578"/>
      </dsp:txXfrm>
    </dsp:sp>
    <dsp:sp modelId="{D7AC65FA-7D36-4F4D-BEEA-9A0E7A4D64FE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10259" y="3426230"/>
        <a:ext cx="875480" cy="220965"/>
      </dsp:txXfrm>
    </dsp:sp>
    <dsp:sp modelId="{0561C251-F280-4185-B0FC-92CE3E73E347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অভ্যান্তরিন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89109" y="3041423"/>
        <a:ext cx="2042793" cy="990578"/>
      </dsp:txXfrm>
    </dsp:sp>
    <dsp:sp modelId="{23A07CFD-0208-4CD1-BA62-C19BD6EAED43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41513" y="1921517"/>
        <a:ext cx="875480" cy="220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BF81F-424C-4F57-A84A-0B31DB5118A4}">
      <dsp:nvSpPr>
        <dsp:cNvPr id="0" name=""/>
        <dsp:cNvSpPr/>
      </dsp:nvSpPr>
      <dsp:spPr>
        <a:xfrm>
          <a:off x="1995785" y="1179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মুনাফাভিত্তিক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অভ্যন্তরীন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উৎস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026603" y="31997"/>
        <a:ext cx="2042793" cy="990578"/>
      </dsp:txXfrm>
    </dsp:sp>
    <dsp:sp modelId="{A39E342B-CEB7-4702-8639-F2A6038CC9E3}">
      <dsp:nvSpPr>
        <dsp:cNvPr id="0" name=""/>
        <dsp:cNvSpPr/>
      </dsp:nvSpPr>
      <dsp:spPr>
        <a:xfrm rot="3600000">
          <a:off x="3368523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479006" y="1921517"/>
        <a:ext cx="875480" cy="220965"/>
      </dsp:txXfrm>
    </dsp:sp>
    <dsp:sp modelId="{25A21A7C-7724-42DE-A930-380457355688}">
      <dsp:nvSpPr>
        <dsp:cNvPr id="0" name=""/>
        <dsp:cNvSpPr/>
      </dsp:nvSpPr>
      <dsp:spPr>
        <a:xfrm>
          <a:off x="3733278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্লভ্যাংশ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সমতাকরন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3764096" y="3041423"/>
        <a:ext cx="2042793" cy="990578"/>
      </dsp:txXfrm>
    </dsp:sp>
    <dsp:sp modelId="{D7C93DE9-B5DA-412E-A6E7-981AEF7228D3}">
      <dsp:nvSpPr>
        <dsp:cNvPr id="0" name=""/>
        <dsp:cNvSpPr/>
      </dsp:nvSpPr>
      <dsp:spPr>
        <a:xfrm rot="10800000">
          <a:off x="2499777" y="3352575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2610259" y="3426230"/>
        <a:ext cx="875480" cy="220965"/>
      </dsp:txXfrm>
    </dsp:sp>
    <dsp:sp modelId="{22E232C4-B709-4A70-B401-41C9E63F3CC7}">
      <dsp:nvSpPr>
        <dsp:cNvPr id="0" name=""/>
        <dsp:cNvSpPr/>
      </dsp:nvSpPr>
      <dsp:spPr>
        <a:xfrm>
          <a:off x="258291" y="3010605"/>
          <a:ext cx="2104429" cy="10522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অবন্টিত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মুনাফা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ও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সঞ্চিত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তহবিল</a:t>
          </a:r>
          <a:endParaRPr lang="en-US" sz="2400" kern="1200" dirty="0" smtClean="0">
            <a:latin typeface="NikoshBAN" pitchFamily="2" charset="0"/>
            <a:cs typeface="NikoshBAN" pitchFamily="2" charset="0"/>
          </a:endParaRPr>
        </a:p>
      </dsp:txBody>
      <dsp:txXfrm>
        <a:off x="289109" y="3041423"/>
        <a:ext cx="2042793" cy="990578"/>
      </dsp:txXfrm>
    </dsp:sp>
    <dsp:sp modelId="{6A0B1AD9-18F6-47E4-89CE-6EC6CAE61178}">
      <dsp:nvSpPr>
        <dsp:cNvPr id="0" name=""/>
        <dsp:cNvSpPr/>
      </dsp:nvSpPr>
      <dsp:spPr>
        <a:xfrm rot="18000000">
          <a:off x="1631030" y="1847862"/>
          <a:ext cx="1096445" cy="368275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1741513" y="1921517"/>
        <a:ext cx="875480" cy="220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rifbdfinance07@gmail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nyAthleticBuzzard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9906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38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5144"/>
            <a:ext cx="3886200" cy="22370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276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বাহ্যিক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838200"/>
            <a:ext cx="7848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বহিস্ত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মেয়াদী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প্রাপ্য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বাট্রাকরন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0"/>
            <a:ext cx="3962400" cy="236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3429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বহিস্ত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তহবিলের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স্বল্পমেয়াদি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227903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" y="0"/>
            <a:ext cx="914364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320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5164359" cy="2539849"/>
          </a:xfrm>
          <a:prstGeom prst="rect">
            <a:avLst/>
          </a:prstGeom>
          <a:effectLst>
            <a:softEdge rad="3937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5181600" cy="3154363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আরিফ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হোসাইন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ক্যান্টনমেন্ট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স্কুল,যশোর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সেনানিবাস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০১৯১১-৪৪৫০৮৪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arifbdfinance07@gmail.com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3048000"/>
            <a:ext cx="3352800" cy="3078163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বিষয়ঃফিন্যান্স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55" y="834821"/>
            <a:ext cx="1907245" cy="18153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319944" cy="2590800"/>
          </a:xfrm>
          <a:prstGeom prst="rect">
            <a:avLst/>
          </a:prstGeom>
        </p:spPr>
      </p:pic>
      <p:pic>
        <p:nvPicPr>
          <p:cNvPr id="3" name="Picture 2" descr="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163"/>
            <a:ext cx="4724400" cy="2587637"/>
          </a:xfrm>
          <a:prstGeom prst="rect">
            <a:avLst/>
          </a:prstGeom>
        </p:spPr>
      </p:pic>
      <p:pic>
        <p:nvPicPr>
          <p:cNvPr id="4" name="Picture 3" descr="c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419600" cy="2895600"/>
          </a:xfrm>
          <a:prstGeom prst="rect">
            <a:avLst/>
          </a:prstGeom>
        </p:spPr>
      </p:pic>
      <p:pic>
        <p:nvPicPr>
          <p:cNvPr id="5" name="Picture 4" descr="r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246" y="3530097"/>
            <a:ext cx="45720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2667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খেয়াপার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2743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আখের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64008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পন্য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0600" y="6324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সেতু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956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উৎস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01882">
            <a:off x="457200" y="533400"/>
            <a:ext cx="2266950" cy="2019300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48581">
            <a:off x="6553200" y="4648200"/>
            <a:ext cx="226695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9812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শিখন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------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অভ্যন্তরিন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মুনাফাভিত্তিক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68128">
            <a:off x="227313" y="433762"/>
            <a:ext cx="2244356" cy="1774863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2963">
            <a:off x="6460086" y="498663"/>
            <a:ext cx="2325186" cy="1741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381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6096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0"/>
            <a:ext cx="2085975" cy="2190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762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সময়ঃ৩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5146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অবন্টিত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553200" y="1905000"/>
            <a:ext cx="2114747" cy="21357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97480"/>
            <a:ext cx="2194217" cy="196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71800" cy="6600381"/>
          </a:xfrm>
          <a:prstGeom prst="rect">
            <a:avLst/>
          </a:prstGeom>
          <a:effectLst>
            <a:softEdge rad="863600"/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752600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হোল্ডারদের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বন্টন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কারবারে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অবন্টিত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মুনাফা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156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</dc:creator>
  <cp:lastModifiedBy>hp</cp:lastModifiedBy>
  <cp:revision>57</cp:revision>
  <dcterms:created xsi:type="dcterms:W3CDTF">2006-08-16T00:00:00Z</dcterms:created>
  <dcterms:modified xsi:type="dcterms:W3CDTF">2020-03-19T06:39:27Z</dcterms:modified>
</cp:coreProperties>
</file>