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256" r:id="rId2"/>
    <p:sldId id="257" r:id="rId3"/>
    <p:sldId id="258" r:id="rId4"/>
    <p:sldId id="262" r:id="rId5"/>
    <p:sldId id="259" r:id="rId6"/>
    <p:sldId id="263" r:id="rId7"/>
    <p:sldId id="261" r:id="rId8"/>
    <p:sldId id="260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09C8ECA-2048-4778-9143-FDE8B69794F5}">
          <p14:sldIdLst>
            <p14:sldId id="256"/>
            <p14:sldId id="257"/>
            <p14:sldId id="258"/>
            <p14:sldId id="262"/>
            <p14:sldId id="259"/>
            <p14:sldId id="263"/>
            <p14:sldId id="261"/>
            <p14:sldId id="260"/>
            <p14:sldId id="264"/>
            <p14:sldId id="265"/>
            <p14:sldId id="266"/>
            <p14:sldId id="267"/>
            <p14:sldId id="268"/>
            <p14:sldId id="269"/>
            <p14:sldId id="270"/>
            <p14:sldId id="271"/>
            <p14:sldId id="272"/>
            <p14:sldId id="273"/>
          </p14:sldIdLst>
        </p14:section>
        <p14:section name="Untitled Section" id="{4AB6D1B7-36BF-4136-B6A8-45BBCDE98C9A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9" autoAdjust="0"/>
    <p:restoredTop sz="94671" autoAdjust="0"/>
  </p:normalViewPr>
  <p:slideViewPr>
    <p:cSldViewPr>
      <p:cViewPr>
        <p:scale>
          <a:sx n="44" d="100"/>
          <a:sy n="44" d="100"/>
        </p:scale>
        <p:origin x="-2136" y="-65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ED0B130-5500-456F-9AAD-2A50681F2277}" type="datetimeFigureOut">
              <a:rPr lang="en-US" smtClean="0"/>
              <a:t>3/18/2020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3AFA41-8F0C-4700-AAEF-F2A7EB0478D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424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AFA41-8F0C-4700-AAEF-F2A7EB0478D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164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3AFA41-8F0C-4700-AAEF-F2A7EB0478D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70969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jpg"/><Relationship Id="rId4" Type="http://schemas.openxmlformats.org/officeDocument/2006/relationships/image" Target="../media/image2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g"/><Relationship Id="rId4" Type="http://schemas.openxmlformats.org/officeDocument/2006/relationships/image" Target="../media/image30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400" y="-32657"/>
            <a:ext cx="92964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33400"/>
            <a:ext cx="330250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724400" y="533400"/>
            <a:ext cx="3334567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প্রানঢালা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2235475" y="5037969"/>
            <a:ext cx="3778599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অভিনন্দন</a:t>
            </a:r>
            <a:endParaRPr lang="en-US" sz="96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9600" y="-21771"/>
            <a:ext cx="5105400" cy="69500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5978" y="-21771"/>
            <a:ext cx="5269022" cy="6918488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 rot="1192372">
            <a:off x="88932" y="1031614"/>
            <a:ext cx="8748420" cy="9582371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0610420"/>
              </a:avLst>
            </a:prstTxWarp>
            <a:spAutoFit/>
          </a:bodyPr>
          <a:lstStyle/>
          <a:p>
            <a:r>
              <a:rPr lang="en-US" sz="96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</a:t>
            </a:r>
            <a:r>
              <a:rPr lang="en-US" sz="96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9600" b="1" dirty="0">
              <a:ln w="11430"/>
              <a:solidFill>
                <a:srgbClr val="0070C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865426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" presetClass="exit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11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62200" y="381000"/>
            <a:ext cx="5486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LightBAN" pitchFamily="2" charset="0"/>
                <a:cs typeface="NikoshLightBAN" pitchFamily="2" charset="0"/>
              </a:rPr>
              <a:t>একক কাজ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90600" y="4114800"/>
            <a:ext cx="7924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১। 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প্রমথ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সাহিত্যিক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ছদ্মনাম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২।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প্রমথ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জন্ম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খ্রীস্টাব্দে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?</a:t>
            </a:r>
          </a:p>
          <a:p>
            <a:r>
              <a:rPr lang="en-US" sz="4000" dirty="0" smtClean="0">
                <a:latin typeface="NikoshBAN" pitchFamily="2" charset="0"/>
                <a:cs typeface="NikoshBAN" pitchFamily="2" charset="0"/>
              </a:rPr>
              <a:t>৩। 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প্রমথ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চৌধুরী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latin typeface="NikoshBAN" pitchFamily="2" charset="0"/>
                <a:cs typeface="NikoshBAN" pitchFamily="2" charset="0"/>
              </a:rPr>
              <a:t>মৃত্যু</a:t>
            </a:r>
            <a:r>
              <a:rPr lang="en-US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খ্রীস্টাব্দে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?</a:t>
            </a:r>
          </a:p>
          <a:p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1" y="1509712"/>
            <a:ext cx="3810000" cy="2376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86713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76400" y="3205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কিছু</a:t>
            </a: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জেনে</a:t>
            </a:r>
            <a:r>
              <a:rPr lang="en-US" sz="4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</a:t>
            </a:r>
            <a:endParaRPr lang="en-US" sz="4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364" y="811494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অবগাহন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149756"/>
            <a:ext cx="25908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সোল্লসে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6364" y="3818871"/>
            <a:ext cx="2362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জজ</a:t>
            </a:r>
            <a:endParaRPr lang="en-US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98127" y="3818871"/>
            <a:ext cx="27432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bn-IN" sz="60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বিচারক</a:t>
            </a:r>
            <a:endParaRPr lang="en-US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81" r="1720"/>
          <a:stretch/>
        </p:blipFill>
        <p:spPr>
          <a:xfrm>
            <a:off x="2999509" y="729495"/>
            <a:ext cx="2770909" cy="14198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/>
          <a:srcRect l="1000" r="3750"/>
          <a:stretch/>
        </p:blipFill>
        <p:spPr bwMode="auto">
          <a:xfrm>
            <a:off x="2999509" y="3637716"/>
            <a:ext cx="2770909" cy="14906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glow rad="228600">
              <a:schemeClr val="accent2">
                <a:satMod val="175000"/>
                <a:alpha val="40000"/>
              </a:schemeClr>
            </a:glow>
            <a:softEdge rad="12700"/>
          </a:effectLst>
        </p:spPr>
      </p:pic>
      <p:sp>
        <p:nvSpPr>
          <p:cNvPr id="9" name="TextBox 8"/>
          <p:cNvSpPr txBox="1"/>
          <p:nvPr/>
        </p:nvSpPr>
        <p:spPr>
          <a:xfrm>
            <a:off x="5479473" y="919216"/>
            <a:ext cx="3733800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IN" sz="4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সর্বঙ্গ ডুবিয়ে গোসল </a:t>
            </a:r>
            <a:endParaRPr lang="en-US" sz="4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799" y="2156683"/>
            <a:ext cx="2819401" cy="142471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562600" y="2156683"/>
            <a:ext cx="3048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IN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আনন্দে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2397"/>
          <a:stretch/>
        </p:blipFill>
        <p:spPr>
          <a:xfrm>
            <a:off x="2957946" y="5128322"/>
            <a:ext cx="2909454" cy="170196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616526" y="5563807"/>
            <a:ext cx="2327564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কারদানি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019799" y="5379141"/>
            <a:ext cx="2909455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0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বাহাদুরি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958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  <p:bldP spid="11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71750" y="-152400"/>
            <a:ext cx="70866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আলোচনা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572000"/>
            <a:ext cx="92202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শখটা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সর্বশ্রেষ্ঠ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কাউকে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চাইনে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প্রথমত,সে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পরামর্শ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কেউ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গ্রাহ্য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না;কেননা,আমরা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হিসেবে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শৌখিন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দ্বিতীয়ত,অনেকে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কুপরামর্শ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করবেন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এখন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ঠিক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শখ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করবার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6" r="48946"/>
          <a:stretch/>
        </p:blipFill>
        <p:spPr>
          <a:xfrm>
            <a:off x="152400" y="1066799"/>
            <a:ext cx="1485900" cy="3290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126"/>
          <a:stretch/>
        </p:blipFill>
        <p:spPr>
          <a:xfrm>
            <a:off x="1638300" y="1066800"/>
            <a:ext cx="1866900" cy="3290455"/>
          </a:xfrm>
          <a:prstGeom prst="rect">
            <a:avLst/>
          </a:prstGeom>
        </p:spPr>
      </p:pic>
      <p:pic>
        <p:nvPicPr>
          <p:cNvPr id="9" name="Picture 8" descr="images10"/>
          <p:cNvPicPr>
            <a:picLocks noChangeAspect="1" noChangeArrowheads="1"/>
          </p:cNvPicPr>
          <p:nvPr/>
        </p:nvPicPr>
        <p:blipFill rotWithShape="1">
          <a:blip r:embed="rId5"/>
          <a:srcRect l="-1378" t="4211" r="5510"/>
          <a:stretch/>
        </p:blipFill>
        <p:spPr bwMode="auto">
          <a:xfrm>
            <a:off x="3404754" y="1066799"/>
            <a:ext cx="2410691" cy="32904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5445" y="703319"/>
            <a:ext cx="3207224" cy="36331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2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4572000"/>
            <a:ext cx="914399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হবে,কেননা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ছাড়া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সাহিত্যচর্চার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উপায়ান্তর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ধর্মের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চর্চা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মন্দিরের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বাইরেও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চলে,দর্শনের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চর্চা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গুহায়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নীতির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চর্চা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ঘরে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বিজ্ঞানের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চর্চা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জাদুঘরে;কিন্তু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সাহত্যের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চর্চার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চাই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লাইব্রেরি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;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2545" y="193963"/>
            <a:ext cx="3519055" cy="41148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76" t="7475" r="8080"/>
          <a:stretch/>
        </p:blipFill>
        <p:spPr>
          <a:xfrm>
            <a:off x="-1" y="6927"/>
            <a:ext cx="2514601" cy="44888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13854"/>
            <a:ext cx="3082636" cy="4481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232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4495800"/>
            <a:ext cx="906780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বিশ্বাস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শিক্ষা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গায়ের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জ্বালা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জল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দূর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করবে।এ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আশা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সম্ভবত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দুরাশা;কিন্তু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হলেও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ত্যাগ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কেননা,আমাদের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উদ্ধারের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কোনো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সদুপায়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চোখের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সুমুখে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দেখতে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পাইনে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48"/>
          <a:stretch/>
        </p:blipFill>
        <p:spPr>
          <a:xfrm>
            <a:off x="6824" y="0"/>
            <a:ext cx="4864686" cy="4267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297" t="5470" r="15973" b="5695"/>
          <a:stretch/>
        </p:blipFill>
        <p:spPr>
          <a:xfrm>
            <a:off x="4800600" y="76200"/>
            <a:ext cx="4272490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215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66800" y="2286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306901"/>
            <a:ext cx="6705600" cy="375127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90700" y="6033150"/>
            <a:ext cx="7543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latin typeface="NikoshBAN" pitchFamily="2" charset="0"/>
                <a:cs typeface="NikoshBAN" pitchFamily="2" charset="0"/>
              </a:rPr>
              <a:t>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বই পড়ার উপকারিতা কি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লিখ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66800" y="1582666"/>
            <a:ext cx="925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itchFamily="2" charset="0"/>
                <a:cs typeface="NikoshBAN" pitchFamily="2" charset="0"/>
              </a:rPr>
              <a:t>বইপড়ার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গুরুত্ব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১০টি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পয়েন্ট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লিখ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।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904" b="9132"/>
          <a:stretch/>
        </p:blipFill>
        <p:spPr>
          <a:xfrm>
            <a:off x="16668" y="3766066"/>
            <a:ext cx="2057400" cy="304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18" y="0"/>
            <a:ext cx="2062163" cy="2971800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445293" y="1946196"/>
            <a:ext cx="16383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6600" b="1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07193" y="5086349"/>
            <a:ext cx="2174082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6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82575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7" grpId="0"/>
      <p:bldP spid="10" grpId="0"/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43000" y="12637"/>
            <a:ext cx="68580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6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মূল্যান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2209800"/>
            <a:ext cx="8534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১। 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পড়া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প্রবন্ধে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লাইব্রেরিকে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কীসের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ওপর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স্থান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3079971"/>
            <a:ext cx="8001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হাসপাতালের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খ।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স্কুল-কলেজের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অর্থ-বিত্তের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 ঘ।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জ্ঞানী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মানুষের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" y="4280300"/>
            <a:ext cx="82677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২। “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ভাড়ে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ভবানী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”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কথাটির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053152" y="5257800"/>
            <a:ext cx="6019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ক।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রিক্ত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   খ।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প্রাচুর্য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গ।  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অলসতা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           ঘ।  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পরিশ্রমী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ectangular Callout 7"/>
          <p:cNvSpPr/>
          <p:nvPr/>
        </p:nvSpPr>
        <p:spPr>
          <a:xfrm>
            <a:off x="6248400" y="304800"/>
            <a:ext cx="2743200" cy="1219200"/>
          </a:xfrm>
          <a:prstGeom prst="wedgeRectCallou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এখানে</a:t>
            </a:r>
            <a:r>
              <a:rPr lang="en-US" sz="4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চাপুন</a:t>
            </a:r>
            <a:endParaRPr lang="en-US" sz="48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7-Point Star 8"/>
          <p:cNvSpPr/>
          <p:nvPr/>
        </p:nvSpPr>
        <p:spPr>
          <a:xfrm>
            <a:off x="4972050" y="2881278"/>
            <a:ext cx="571500" cy="79885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7-Point Star 9"/>
          <p:cNvSpPr/>
          <p:nvPr/>
        </p:nvSpPr>
        <p:spPr>
          <a:xfrm>
            <a:off x="1031543" y="5059107"/>
            <a:ext cx="571500" cy="798857"/>
          </a:xfrm>
          <a:prstGeom prst="star7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41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5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5" presetClass="emph" presetSubtype="0" repeatCount="indefinite" fill="hold" grpId="1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 calcmode="discrete" valueType="str">
                                      <p:cBhvr>
                                        <p:cTn id="5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7" grpId="0"/>
      <p:bldP spid="8" grpId="0" animBg="1"/>
      <p:bldP spid="9" grpId="0" animBg="1"/>
      <p:bldP spid="9" grpId="1" animBg="1"/>
      <p:bldP spid="10" grpId="0" animBg="1"/>
      <p:bldP spid="1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3581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bn-BD" sz="60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6000" b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4953000"/>
            <a:ext cx="8839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বই পড়ার আভ্যাস কীভাবে আরো বৃদ্ধি করা যায়-সে বিষয়ে </a:t>
            </a:r>
            <a:r>
              <a:rPr lang="en-US" sz="4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রচনা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আনবে</a:t>
            </a:r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371600"/>
            <a:ext cx="75438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76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69948"/>
            <a:ext cx="9143999" cy="692794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64204" y="5077103"/>
            <a:ext cx="4121069" cy="1569660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9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9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43599" y="1119885"/>
            <a:ext cx="3200400" cy="11079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88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8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6242" y="104223"/>
            <a:ext cx="5625258" cy="1569660"/>
          </a:xfrm>
          <a:prstGeom prst="rect">
            <a:avLst/>
          </a:prstGeom>
        </p:spPr>
        <p:txBody>
          <a:bodyPr wrap="none">
            <a:prstTxWarp prst="textPlain">
              <a:avLst/>
            </a:prstTxWarp>
            <a:spAutoFit/>
          </a:bodyPr>
          <a:lstStyle/>
          <a:p>
            <a:r>
              <a:rPr lang="en-US" sz="9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96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96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পাঠে</a:t>
            </a:r>
            <a:endParaRPr lang="en-US" sz="9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24376"/>
            <a:ext cx="4472618" cy="713477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2617" y="-146148"/>
            <a:ext cx="4693153" cy="7156547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 rot="370620">
            <a:off x="1042054" y="1739040"/>
            <a:ext cx="7059889" cy="4266020"/>
          </a:xfrm>
          <a:prstGeom prst="rect">
            <a:avLst/>
          </a:prstGeom>
        </p:spPr>
        <p:txBody>
          <a:bodyPr wrap="none">
            <a:prstTxWarp prst="textArchUp">
              <a:avLst>
                <a:gd name="adj" fmla="val 11863759"/>
              </a:avLst>
            </a:prstTxWarp>
            <a:spAutoFit/>
          </a:bodyPr>
          <a:lstStyle/>
          <a:p>
            <a:r>
              <a:rPr lang="en-US" sz="13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আল্লাহ</a:t>
            </a:r>
            <a:r>
              <a:rPr lang="en-US" sz="13800" b="1" dirty="0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3800" b="1" dirty="0" err="1">
                <a:ln w="11430"/>
                <a:solidFill>
                  <a:srgbClr val="FFFF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হাফেজ</a:t>
            </a:r>
            <a:endParaRPr lang="en-US" sz="13800" b="1" dirty="0">
              <a:ln w="11430"/>
              <a:solidFill>
                <a:srgbClr val="FFFF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567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913670" y="1695378"/>
            <a:ext cx="7495309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s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নামঃ মোঃ মহিউদ্দীন</a:t>
            </a:r>
          </a:p>
          <a:p>
            <a:r>
              <a:rPr lang="as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সহকারী শিক্ষক</a:t>
            </a:r>
          </a:p>
          <a:p>
            <a:r>
              <a:rPr lang="as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আমদহ মাধ্যমিক বিদ্যালয়</a:t>
            </a:r>
          </a:p>
          <a:p>
            <a:r>
              <a:rPr lang="as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দৌলতপুর ,কুষ্টিয়া</a:t>
            </a:r>
          </a:p>
          <a:p>
            <a:r>
              <a:rPr lang="as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মোবাইল নাং ০১৭১৯৭৬৫৯৩৯</a:t>
            </a:r>
          </a:p>
          <a:p>
            <a:r>
              <a:rPr lang="as-IN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ইমেল </a:t>
            </a:r>
            <a:r>
              <a:rPr lang="en-US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: mohiuddinam69@gmail.com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914398"/>
            <a:ext cx="2362200" cy="365760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2209800" y="914398"/>
            <a:ext cx="312420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40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609600" y="8314"/>
            <a:ext cx="609600" cy="83047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1223211" y="8314"/>
            <a:ext cx="609600" cy="830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1832811" y="8314"/>
            <a:ext cx="609600" cy="830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2454442" y="8314"/>
            <a:ext cx="609600" cy="8304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3064042" y="8022"/>
            <a:ext cx="609600" cy="8304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3673642" y="-11739"/>
            <a:ext cx="609600" cy="8304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4283242" y="7731"/>
            <a:ext cx="609600" cy="8304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4892842" y="7731"/>
            <a:ext cx="609600" cy="8304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5502442" y="7731"/>
            <a:ext cx="609600" cy="8304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6083968" y="-20054"/>
            <a:ext cx="609600" cy="858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6649452" y="-20054"/>
            <a:ext cx="609600" cy="8588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7259052" y="-20054"/>
            <a:ext cx="609600" cy="8588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7868652" y="-20054"/>
            <a:ext cx="609600" cy="8588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8466220" y="-20053"/>
            <a:ext cx="677780" cy="8304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653716" y="8314"/>
            <a:ext cx="609600" cy="8304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609600" y="6096583"/>
            <a:ext cx="609600" cy="8304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1223211" y="6096583"/>
            <a:ext cx="609600" cy="8304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1832811" y="6096583"/>
            <a:ext cx="609600" cy="8304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2454442" y="6096583"/>
            <a:ext cx="609600" cy="8304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3064042" y="6096291"/>
            <a:ext cx="609600" cy="8304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3673642" y="6076530"/>
            <a:ext cx="609600" cy="8304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4283242" y="6096000"/>
            <a:ext cx="609600" cy="83047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4892842" y="6096000"/>
            <a:ext cx="609600" cy="830470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5502442" y="6096000"/>
            <a:ext cx="609600" cy="83047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6083968" y="6068215"/>
            <a:ext cx="609600" cy="8588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6649452" y="6068215"/>
            <a:ext cx="609600" cy="858837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7259052" y="6068215"/>
            <a:ext cx="609600" cy="85883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7868652" y="6068215"/>
            <a:ext cx="609600" cy="8588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8466220" y="6068216"/>
            <a:ext cx="677780" cy="83047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653716" y="6096583"/>
            <a:ext cx="609600" cy="830470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0" y="8314"/>
            <a:ext cx="653716" cy="83047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0" y="6027530"/>
            <a:ext cx="609600" cy="830470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-16042" y="838784"/>
            <a:ext cx="609600" cy="97840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-16042" y="4968826"/>
            <a:ext cx="609600" cy="105870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0" y="4138355"/>
            <a:ext cx="609600" cy="915839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0" y="3342811"/>
            <a:ext cx="609600" cy="915839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0" y="1673265"/>
            <a:ext cx="609600" cy="915839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0" y="2512341"/>
            <a:ext cx="609600" cy="915839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8518358" y="787802"/>
            <a:ext cx="625642" cy="1063119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8518358" y="4917844"/>
            <a:ext cx="609600" cy="1150372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8534400" y="4087373"/>
            <a:ext cx="609600" cy="995137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8534400" y="3291829"/>
            <a:ext cx="609600" cy="995137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8534400" y="1622283"/>
            <a:ext cx="609600" cy="995137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8534400" y="2461359"/>
            <a:ext cx="609600" cy="9951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28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35179" y="838200"/>
            <a:ext cx="38862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4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4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8200" y="2514600"/>
            <a:ext cx="6400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১ম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পত্র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শ্রেনীঃ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৯ম -১০ম</a:t>
            </a:r>
          </a:p>
          <a:p>
            <a:pPr lvl="0"/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( </a:t>
            </a:r>
            <a:r>
              <a:rPr lang="en-US" sz="60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গদ্য</a:t>
            </a:r>
            <a:r>
              <a:rPr lang="en-US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6035840" y="1231231"/>
            <a:ext cx="2362200" cy="4331369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1223211" y="8314"/>
            <a:ext cx="609600" cy="83047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1832811" y="8314"/>
            <a:ext cx="609600" cy="830470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2454442" y="8314"/>
            <a:ext cx="609600" cy="830470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3064042" y="8022"/>
            <a:ext cx="609600" cy="830470"/>
          </a:xfrm>
          <a:prstGeom prst="rect">
            <a:avLst/>
          </a:prstGeom>
        </p:spPr>
      </p:pic>
      <p:pic>
        <p:nvPicPr>
          <p:cNvPr id="65" name="Picture 6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3673642" y="-11739"/>
            <a:ext cx="609600" cy="830470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4283242" y="7731"/>
            <a:ext cx="609600" cy="83047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4892842" y="7731"/>
            <a:ext cx="609600" cy="830470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5502442" y="7731"/>
            <a:ext cx="609600" cy="830470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6083968" y="-20054"/>
            <a:ext cx="609600" cy="858837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6649452" y="-20054"/>
            <a:ext cx="609600" cy="858837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7259052" y="-20054"/>
            <a:ext cx="609600" cy="858837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7868652" y="-20054"/>
            <a:ext cx="609600" cy="858837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8466220" y="-20053"/>
            <a:ext cx="677780" cy="830470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613611" y="8314"/>
            <a:ext cx="609600" cy="830470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-16042" y="8314"/>
            <a:ext cx="609600" cy="830470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-16042" y="838784"/>
            <a:ext cx="609600" cy="887203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-16042" y="4968826"/>
            <a:ext cx="609600" cy="960018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0" y="4138356"/>
            <a:ext cx="609600" cy="830470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0" y="3342812"/>
            <a:ext cx="609600" cy="830470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0" y="1673266"/>
            <a:ext cx="609600" cy="830470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0" y="2512342"/>
            <a:ext cx="609600" cy="830470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8534400" y="4948375"/>
            <a:ext cx="609600" cy="98389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8534400" y="787490"/>
            <a:ext cx="609600" cy="83047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8534400" y="3307886"/>
            <a:ext cx="609600" cy="83047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8534400" y="2458054"/>
            <a:ext cx="609600" cy="830470"/>
          </a:xfrm>
          <a:prstGeom prst="rect">
            <a:avLst/>
          </a:prstGeom>
        </p:spPr>
      </p:pic>
      <p:pic>
        <p:nvPicPr>
          <p:cNvPr id="87" name="Picture 8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8534400" y="1627876"/>
            <a:ext cx="609600" cy="830470"/>
          </a:xfrm>
          <a:prstGeom prst="rect">
            <a:avLst/>
          </a:prstGeom>
        </p:spPr>
      </p:pic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8534400" y="4122314"/>
            <a:ext cx="609600" cy="83047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0" y="5928844"/>
            <a:ext cx="609600" cy="929154"/>
          </a:xfrm>
          <a:prstGeom prst="rect">
            <a:avLst/>
          </a:prstGeom>
        </p:spPr>
      </p:pic>
      <p:pic>
        <p:nvPicPr>
          <p:cNvPr id="90" name="Picture 8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609600" y="5960638"/>
            <a:ext cx="609600" cy="830470"/>
          </a:xfrm>
          <a:prstGeom prst="rect">
            <a:avLst/>
          </a:prstGeom>
        </p:spPr>
      </p:pic>
      <p:pic>
        <p:nvPicPr>
          <p:cNvPr id="91" name="Picture 9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1223211" y="5960638"/>
            <a:ext cx="609600" cy="897362"/>
          </a:xfrm>
          <a:prstGeom prst="rect">
            <a:avLst/>
          </a:prstGeom>
        </p:spPr>
      </p:pic>
      <p:pic>
        <p:nvPicPr>
          <p:cNvPr id="92" name="Picture 9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1832811" y="5960638"/>
            <a:ext cx="609600" cy="897362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2454442" y="5960638"/>
            <a:ext cx="609600" cy="897362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3064042" y="5960346"/>
            <a:ext cx="609600" cy="897652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3673642" y="5960345"/>
            <a:ext cx="609600" cy="897653"/>
          </a:xfrm>
          <a:prstGeom prst="rect">
            <a:avLst/>
          </a:prstGeom>
        </p:spPr>
      </p:pic>
      <p:pic>
        <p:nvPicPr>
          <p:cNvPr id="96" name="Picture 9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4283242" y="5960055"/>
            <a:ext cx="609600" cy="897944"/>
          </a:xfrm>
          <a:prstGeom prst="rect">
            <a:avLst/>
          </a:prstGeom>
        </p:spPr>
      </p:pic>
      <p:pic>
        <p:nvPicPr>
          <p:cNvPr id="97" name="Picture 9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4892842" y="5960055"/>
            <a:ext cx="609600" cy="897944"/>
          </a:xfrm>
          <a:prstGeom prst="rect">
            <a:avLst/>
          </a:prstGeom>
        </p:spPr>
      </p:pic>
      <p:pic>
        <p:nvPicPr>
          <p:cNvPr id="98" name="Picture 9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5502442" y="5960055"/>
            <a:ext cx="609600" cy="897944"/>
          </a:xfrm>
          <a:prstGeom prst="rect">
            <a:avLst/>
          </a:prstGeom>
        </p:spPr>
      </p:pic>
      <p:pic>
        <p:nvPicPr>
          <p:cNvPr id="99" name="Picture 9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6083968" y="5932270"/>
            <a:ext cx="609600" cy="925729"/>
          </a:xfrm>
          <a:prstGeom prst="rect">
            <a:avLst/>
          </a:prstGeom>
        </p:spPr>
      </p:pic>
      <p:pic>
        <p:nvPicPr>
          <p:cNvPr id="100" name="Picture 9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6649452" y="5932270"/>
            <a:ext cx="609600" cy="925729"/>
          </a:xfrm>
          <a:prstGeom prst="rect">
            <a:avLst/>
          </a:prstGeom>
        </p:spPr>
      </p:pic>
      <p:pic>
        <p:nvPicPr>
          <p:cNvPr id="101" name="Picture 10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7259052" y="5932271"/>
            <a:ext cx="609600" cy="925728"/>
          </a:xfrm>
          <a:prstGeom prst="rect">
            <a:avLst/>
          </a:prstGeom>
        </p:spPr>
      </p:pic>
      <p:pic>
        <p:nvPicPr>
          <p:cNvPr id="102" name="Picture 10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7868652" y="5932271"/>
            <a:ext cx="609600" cy="925728"/>
          </a:xfrm>
          <a:prstGeom prst="rect">
            <a:avLst/>
          </a:prstGeom>
        </p:spPr>
      </p:pic>
      <p:pic>
        <p:nvPicPr>
          <p:cNvPr id="103" name="Picture 10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8466220" y="5932270"/>
            <a:ext cx="677780" cy="925729"/>
          </a:xfrm>
          <a:prstGeom prst="rect">
            <a:avLst/>
          </a:prstGeom>
        </p:spPr>
      </p:pic>
      <p:pic>
        <p:nvPicPr>
          <p:cNvPr id="104" name="Picture 10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653716" y="5960638"/>
            <a:ext cx="609600" cy="897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065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886200" cy="5334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r="-4293"/>
          <a:stretch/>
        </p:blipFill>
        <p:spPr>
          <a:xfrm>
            <a:off x="3962400" y="20782"/>
            <a:ext cx="5334000" cy="531321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18655" y="5562600"/>
            <a:ext cx="86106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ছেলে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দুইজন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করছে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121129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0" y="984977"/>
            <a:ext cx="47244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BD" sz="4800" b="1" u="sng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পাঠের বিষয়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057400" y="2362200"/>
            <a:ext cx="4343400" cy="156966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“</a:t>
            </a:r>
            <a:r>
              <a:rPr lang="bn-BD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বই পড়া</a:t>
            </a:r>
            <a:r>
              <a:rPr lang="en-US" sz="9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”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038600" y="3657600"/>
            <a:ext cx="3771900" cy="110799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6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প্রমথ চৌধুরী</a:t>
            </a:r>
            <a:endParaRPr lang="en-US" sz="66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669394" y="6056299"/>
            <a:ext cx="609600" cy="8304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8522368" y="6027931"/>
            <a:ext cx="609600" cy="83047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0" y="6027530"/>
            <a:ext cx="671581" cy="83047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6381" y="2412"/>
            <a:ext cx="609600" cy="83047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615981" y="-14073"/>
            <a:ext cx="609600" cy="83047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1212092" y="-32481"/>
            <a:ext cx="609600" cy="83047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1752600" y="-13928"/>
            <a:ext cx="609600" cy="83047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2362200" y="2412"/>
            <a:ext cx="688900" cy="83047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2981828" y="-13928"/>
            <a:ext cx="609600" cy="85883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3588693" y="-13927"/>
            <a:ext cx="609600" cy="85883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4198293" y="0"/>
            <a:ext cx="640590" cy="858837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4835419" y="0"/>
            <a:ext cx="609600" cy="858837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1278994" y="6056299"/>
            <a:ext cx="609600" cy="83047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1888594" y="6056299"/>
            <a:ext cx="609600" cy="83047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2510225" y="6056299"/>
            <a:ext cx="609600" cy="83047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3119825" y="6056007"/>
            <a:ext cx="609600" cy="830470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3729425" y="6036246"/>
            <a:ext cx="609600" cy="83047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4339025" y="6055716"/>
            <a:ext cx="609600" cy="83047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4948625" y="6055716"/>
            <a:ext cx="609600" cy="83047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5558225" y="6055716"/>
            <a:ext cx="609600" cy="83047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6139751" y="6027931"/>
            <a:ext cx="609600" cy="85883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6705235" y="6027931"/>
            <a:ext cx="609600" cy="858837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7314835" y="6027931"/>
            <a:ext cx="609600" cy="8588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7924435" y="6027931"/>
            <a:ext cx="609600" cy="858837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-728" y="816542"/>
            <a:ext cx="609600" cy="953828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8550807" y="832882"/>
            <a:ext cx="609600" cy="983092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5425149" y="-26797"/>
            <a:ext cx="682518" cy="88563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6086520" y="-14073"/>
            <a:ext cx="609600" cy="872910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6635416" y="-1"/>
            <a:ext cx="609600" cy="858837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7200900" y="-1"/>
            <a:ext cx="609600" cy="858837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7810500" y="-1"/>
            <a:ext cx="609600" cy="85883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8420100" y="-2"/>
            <a:ext cx="723900" cy="858837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-20052" y="1770370"/>
            <a:ext cx="609600" cy="960018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-20052" y="5179742"/>
            <a:ext cx="609600" cy="830470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-20052" y="4384198"/>
            <a:ext cx="609600" cy="830470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-20052" y="2714652"/>
            <a:ext cx="609600" cy="83047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-20052" y="3553728"/>
            <a:ext cx="609600" cy="830470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8518358" y="5099746"/>
            <a:ext cx="609600" cy="96001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8534400" y="4269276"/>
            <a:ext cx="609600" cy="830470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8534400" y="3473732"/>
            <a:ext cx="609600" cy="830470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8534400" y="1804186"/>
            <a:ext cx="609600" cy="830470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56" t="12708" r="20534" b="13350"/>
          <a:stretch/>
        </p:blipFill>
        <p:spPr>
          <a:xfrm>
            <a:off x="8534400" y="2643262"/>
            <a:ext cx="609600" cy="830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672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304800"/>
            <a:ext cx="365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</a:t>
            </a:r>
            <a:r>
              <a:rPr lang="en-US" sz="66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ফল</a:t>
            </a:r>
            <a:endParaRPr lang="en-US" sz="66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57200" y="1752600"/>
            <a:ext cx="8382000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লেখক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।</a:t>
            </a:r>
          </a:p>
          <a:p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২।</a:t>
            </a:r>
            <a:r>
              <a:rPr lang="as-IN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শিক্ষার্থীরা 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সুন্দর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পড়তে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।</a:t>
            </a:r>
          </a:p>
          <a:p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৩। 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নতুন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শব্দের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অর্থ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400" b="1" cap="all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  ।</a:t>
            </a:r>
          </a:p>
        </p:txBody>
      </p:sp>
    </p:spTree>
    <p:extLst>
      <p:ext uri="{BB962C8B-B14F-4D97-AF65-F5344CB8AC3E}">
        <p14:creationId xmlns:p14="http://schemas.microsoft.com/office/powerpoint/2010/main" val="411949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927350" y="438558"/>
            <a:ext cx="7861382" cy="6096000"/>
          </a:xfrm>
          <a:prstGeom prst="rect">
            <a:avLst/>
          </a:prstGeom>
        </p:spPr>
        <p:txBody>
          <a:bodyPr/>
          <a:lstStyle/>
          <a:p>
            <a:pPr lvl="0">
              <a:buChar char="•"/>
            </a:pPr>
            <a:endParaRPr lang="en-US" dirty="0"/>
          </a:p>
          <a:p>
            <a:pPr lvl="1">
              <a:buChar char="•"/>
            </a:pPr>
            <a:endParaRPr lang="en-US" dirty="0" smtClean="0"/>
          </a:p>
          <a:p>
            <a:pPr lvl="1">
              <a:buChar char="•"/>
            </a:pP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28600" y="3486558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endParaRPr lang="en-US" dirty="0">
              <a:solidFill>
                <a:prstClr val="black"/>
              </a:solidFill>
            </a:endParaRPr>
          </a:p>
          <a:p>
            <a:pPr lvl="1">
              <a:buFontTx/>
              <a:buChar char="•"/>
            </a:pPr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4737" y="1481931"/>
            <a:ext cx="1914525" cy="2876338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0" name="TextBox 9"/>
          <p:cNvSpPr txBox="1"/>
          <p:nvPr/>
        </p:nvSpPr>
        <p:spPr>
          <a:xfrm>
            <a:off x="2769049" y="4132889"/>
            <a:ext cx="4038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প্রমথ চৌধুরী</a:t>
            </a:r>
            <a:endParaRPr lang="en-US" sz="48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ounded Rectangular Callout 13"/>
          <p:cNvSpPr/>
          <p:nvPr/>
        </p:nvSpPr>
        <p:spPr>
          <a:xfrm>
            <a:off x="838200" y="132233"/>
            <a:ext cx="2776537" cy="1349697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72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জন্ম</a:t>
            </a:r>
            <a:endParaRPr lang="en-US" sz="72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ound Diagonal Corner Rectangle 15"/>
          <p:cNvSpPr/>
          <p:nvPr/>
        </p:nvSpPr>
        <p:spPr>
          <a:xfrm>
            <a:off x="3783466" y="5616637"/>
            <a:ext cx="2709863" cy="1175657"/>
          </a:xfrm>
          <a:prstGeom prst="round2Diag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lvl="0"/>
            <a:r>
              <a:rPr lang="en-US" sz="4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মৃত্যু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Oval 17"/>
          <p:cNvSpPr/>
          <p:nvPr/>
        </p:nvSpPr>
        <p:spPr>
          <a:xfrm>
            <a:off x="6096000" y="2286000"/>
            <a:ext cx="2743200" cy="184688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bn-BD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ছদ্মনাম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5638800" y="218927"/>
            <a:ext cx="1959768" cy="1600200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800" b="1" cap="all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NikoshBAN" pitchFamily="2" charset="0"/>
                <a:cs typeface="NikoshBAN" pitchFamily="2" charset="0"/>
              </a:rPr>
              <a:t>পেশা</a:t>
            </a:r>
            <a:endParaRPr lang="en-US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Flowchart: Process 19"/>
          <p:cNvSpPr/>
          <p:nvPr/>
        </p:nvSpPr>
        <p:spPr>
          <a:xfrm>
            <a:off x="107723" y="2038758"/>
            <a:ext cx="2940277" cy="2094131"/>
          </a:xfrm>
          <a:prstGeom prst="flowChartProcess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40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উল্লেখযোগ্যগ্রন্থ</a:t>
            </a:r>
            <a:endParaRPr lang="en-US" sz="40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ight Arrow 20"/>
          <p:cNvSpPr/>
          <p:nvPr/>
        </p:nvSpPr>
        <p:spPr>
          <a:xfrm rot="13016113">
            <a:off x="3554866" y="1481931"/>
            <a:ext cx="457200" cy="432700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ight Arrow 21"/>
          <p:cNvSpPr/>
          <p:nvPr/>
        </p:nvSpPr>
        <p:spPr>
          <a:xfrm>
            <a:off x="5638800" y="3072500"/>
            <a:ext cx="457200" cy="43270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5400000">
            <a:off x="4559749" y="5041059"/>
            <a:ext cx="457200" cy="43270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ight Arrow 23"/>
          <p:cNvSpPr/>
          <p:nvPr/>
        </p:nvSpPr>
        <p:spPr>
          <a:xfrm rot="10800000">
            <a:off x="3157536" y="2712371"/>
            <a:ext cx="457200" cy="432700"/>
          </a:xfrm>
          <a:prstGeom prst="rightArrow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ight Arrow 24"/>
          <p:cNvSpPr/>
          <p:nvPr/>
        </p:nvSpPr>
        <p:spPr>
          <a:xfrm>
            <a:off x="5181600" y="1265580"/>
            <a:ext cx="457200" cy="432700"/>
          </a:xfrm>
          <a:prstGeom prst="rightArrow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ular Callout 25"/>
          <p:cNvSpPr/>
          <p:nvPr/>
        </p:nvSpPr>
        <p:spPr>
          <a:xfrm>
            <a:off x="838200" y="140637"/>
            <a:ext cx="2776537" cy="1349698"/>
          </a:xfrm>
          <a:prstGeom prst="wedgeRoundRectCallou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US" sz="4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১৮৬৮ </a:t>
            </a:r>
            <a:r>
              <a:rPr lang="en-US" sz="48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সাল</a:t>
            </a:r>
            <a:endParaRPr lang="en-US" sz="4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638800" y="193317"/>
            <a:ext cx="1939810" cy="1600199"/>
          </a:xfrm>
          <a:prstGeom prst="round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4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অধ্যাপনা</a:t>
            </a:r>
            <a:endParaRPr lang="en-US" sz="4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Oval 27"/>
          <p:cNvSpPr/>
          <p:nvPr/>
        </p:nvSpPr>
        <p:spPr>
          <a:xfrm>
            <a:off x="6096000" y="2289183"/>
            <a:ext cx="2743200" cy="1956309"/>
          </a:xfrm>
          <a:prstGeom prst="ellipse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lvl="0"/>
            <a:r>
              <a:rPr lang="en-US" sz="6600" b="1" dirty="0" err="1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বীরবল</a:t>
            </a:r>
            <a:endParaRPr lang="en-US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Flowchart: Process 28"/>
          <p:cNvSpPr/>
          <p:nvPr/>
        </p:nvSpPr>
        <p:spPr>
          <a:xfrm>
            <a:off x="0" y="1980809"/>
            <a:ext cx="3278413" cy="3048000"/>
          </a:xfrm>
          <a:prstGeom prst="flowChartProcess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১।বীরবলেরহালখাতা 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২।রায়তের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চার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ইয়ারি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কথা</a:t>
            </a:r>
            <a:endParaRPr lang="en-US" sz="28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  <a:p>
            <a:pPr lvl="0" algn="ctr"/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৪।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আ্হূতি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  <a:p>
            <a:pPr lvl="0" algn="ctr"/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৫। </a:t>
            </a:r>
            <a:r>
              <a:rPr lang="en-US" sz="2800" b="1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প্রবন্ধ</a:t>
            </a:r>
            <a:r>
              <a:rPr lang="en-US" sz="28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</a:t>
            </a:r>
          </a:p>
        </p:txBody>
      </p:sp>
      <p:sp>
        <p:nvSpPr>
          <p:cNvPr id="30" name="Round Diagonal Corner Rectangle 29"/>
          <p:cNvSpPr/>
          <p:nvPr/>
        </p:nvSpPr>
        <p:spPr>
          <a:xfrm>
            <a:off x="3789358" y="5587608"/>
            <a:ext cx="2709863" cy="1175657"/>
          </a:xfrm>
          <a:prstGeom prst="round2DiagRect">
            <a:avLst/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lvl="0"/>
            <a:r>
              <a:rPr lang="en-US" sz="4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১৯৪৬ </a:t>
            </a:r>
            <a:r>
              <a:rPr lang="en-US" sz="4800" b="1" dirty="0" err="1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সাল</a:t>
            </a:r>
            <a:endParaRPr lang="en-US" sz="4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4820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43200" y="457200"/>
            <a:ext cx="3429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  <a:endParaRPr 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465936"/>
            <a:ext cx="73152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64098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581400" y="32174"/>
            <a:ext cx="3048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সরব পাঠ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066800"/>
            <a:ext cx="6400800" cy="548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8634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624</TotalTime>
  <Words>368</Words>
  <Application>Microsoft Office PowerPoint</Application>
  <PresentationFormat>On-screen Show (4:3)</PresentationFormat>
  <Paragraphs>78</Paragraphs>
  <Slides>18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sk</dc:creator>
  <cp:lastModifiedBy>pc</cp:lastModifiedBy>
  <cp:revision>67</cp:revision>
  <dcterms:created xsi:type="dcterms:W3CDTF">2006-08-16T00:00:00Z</dcterms:created>
  <dcterms:modified xsi:type="dcterms:W3CDTF">2020-03-18T16:46:53Z</dcterms:modified>
</cp:coreProperties>
</file>