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6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6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04800"/>
            <a:ext cx="7696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86946"/>
            <a:ext cx="8762999" cy="44165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1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1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927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4572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শব্দের অর্থগুলো জেনে নেইঃ 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251" y="1214735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নিশা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130483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রাত্রি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650" y="1183956"/>
            <a:ext cx="2975149" cy="9496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0825" y="2590800"/>
            <a:ext cx="1749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মিনতি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2514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প্রার্থনা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650" y="2271075"/>
            <a:ext cx="2975149" cy="10718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6750" y="3886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বিরলে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4038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একান্ত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নিরিবিলিতে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650" y="3694797"/>
            <a:ext cx="2975150" cy="121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3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90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বারি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798" y="1981200"/>
            <a:ext cx="3090705" cy="121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3200" y="990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22" y="304800"/>
            <a:ext cx="3363078" cy="15345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8639" y="2175467"/>
            <a:ext cx="1666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সতত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2286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সর্বদা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7522" y="3459777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ভ্রান্তি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9636" y="3361638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7165" y="4392865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অস্টক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6999" y="4343400"/>
            <a:ext cx="174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আট চরন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303" y="3429000"/>
            <a:ext cx="3229697" cy="6771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018" y="4343400"/>
            <a:ext cx="3283382" cy="67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5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2735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550924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সতত,হে নদ,তুমি পড় মোর মনে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6482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সতত তোমার কথা ভাবি এ বিরলে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8610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9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4002" y="95311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সতত যেমতি লোক নিশার স্বপনে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9864" y="42672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শোনে মায়া মন্ত্র ধ্বনি  তব কলকলে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0086"/>
            <a:ext cx="8077200" cy="358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7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2712" y="3048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বহু দেশ দেখিয়াছি বহু নদ-দলে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6527" y="44196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কিন্তু এ স্নেহের  তৃষ্ণা মিটে কার জলে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" t="3532" r="2929" b="3532"/>
          <a:stretch/>
        </p:blipFill>
        <p:spPr>
          <a:xfrm>
            <a:off x="76200" y="1143000"/>
            <a:ext cx="4797252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" r="1"/>
          <a:stretch/>
        </p:blipFill>
        <p:spPr>
          <a:xfrm>
            <a:off x="4873452" y="1143000"/>
            <a:ext cx="4270548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4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099" y="4306669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দুগ্ধ স্রোতোরুপী তুমি জন্মভুমি-স্তনে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044"/>
            <a:ext cx="5351584" cy="37220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29" y="217044"/>
            <a:ext cx="3769670" cy="372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8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91869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471678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সনেট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মধুসূদন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দত্ত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খ্রিষ্টধর্ম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৪। ‘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2400"/>
            <a:ext cx="3006446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048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সনেট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১৪টি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১৮৪২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খ্রিষ্টধর্ম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গ্রনহ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সাগরদাঁড়ি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৪। ‘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যশোরে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2473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304799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টীকা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074241"/>
            <a:ext cx="708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সনেট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ইংরেজি শব্দ,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বাংলায় চতুর্দশপদী কবিতা।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আট চর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স্তবককে অ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এবং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ছয় চ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রণে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 স্তবককে ষষ্টক বলে।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আট লাইনে ভাবের প্রবর্তনা এবং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শেয ছয় লাইনে ভাবের পরি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86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048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স্বদেশপ্রেম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447800"/>
            <a:ext cx="861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জন্মভূমি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সাগরদাঁড়ির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প্রবাহিত।বিদেশে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নদীটির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কথা।মাতা,মাতৃভাষা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মাতৃভূমির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শৈশব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জন্মভূমিকে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কোনদিন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ভোলে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কপোতাক্ষকে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ঘিরেই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স্বদেশপ্রেম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উচ্চকিত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সনেটটির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প্রগাঢ়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স্বদেশপ্রেম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3168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6796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143000"/>
            <a:ext cx="883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মহিউদ্দীন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আমদহ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দৌলতপুর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কুষ্টিয়া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নাং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০১৭১৯৭৬৫৯৩৯</a:t>
            </a:r>
          </a:p>
          <a:p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ইমেল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নাং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mohiuddinam</a:t>
            </a:r>
            <a:r>
              <a:rPr lang="en-US" sz="3600" dirty="0">
                <a:solidFill>
                  <a:srgbClr val="002060"/>
                </a:solidFill>
                <a:cs typeface="NikoshBAN" pitchFamily="2" charset="0"/>
              </a:rPr>
              <a:t>69@gmail.com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685800"/>
            <a:ext cx="2514600" cy="26972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1467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03970"/>
            <a:ext cx="845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চৌদ্দ অক্ষর বিশিষ্ট ও চৌদ্দ পংক্তিবিশিষ্ট একটি অখণ্ড</a:t>
            </a:r>
          </a:p>
          <a:p>
            <a:pPr algn="ctr"/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ভাবধারাকে চতুর্দশপদী কবিতা বলে।</a:t>
            </a:r>
          </a:p>
          <a:p>
            <a:pPr algn="ctr"/>
            <a:endParaRPr lang="bn-IN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সতত হে নদ, তুমি/ পড় মোর মনে</a:t>
            </a:r>
          </a:p>
          <a:p>
            <a:pPr algn="ctr"/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৮+৬=১৪</a:t>
            </a:r>
          </a:p>
          <a:p>
            <a:pPr algn="ctr"/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সতত তোমার কথা / ভাবি এ বিরলে</a:t>
            </a:r>
          </a:p>
          <a:p>
            <a:pPr algn="ctr"/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৮+৬=১৪</a:t>
            </a:r>
          </a:p>
        </p:txBody>
      </p:sp>
    </p:spTree>
    <p:extLst>
      <p:ext uri="{BB962C8B-B14F-4D97-AF65-F5344CB8AC3E}">
        <p14:creationId xmlns:p14="http://schemas.microsoft.com/office/powerpoint/2010/main" val="386195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330" y="40386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শৈশব কৈশোরের যে বেদনা বিধুর স্মৃতি আমাদের </a:t>
            </a:r>
          </a:p>
          <a:p>
            <a:pPr algn="ctr"/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মনে কাতরতা জাগায় তা হল শৈশবস্মৃতি।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089330" cy="377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3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762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বহু দেশে দেখিয়াছি বহু নদ-দলে,</a:t>
            </a:r>
          </a:p>
          <a:p>
            <a:pPr algn="ctr"/>
            <a:r>
              <a:rPr lang="bn-IN" sz="32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কিন্তু এ স্নেহের তৃষ্ণা মিটে কার জলে</a:t>
            </a:r>
          </a:p>
          <a:p>
            <a:pPr algn="ctr"/>
            <a:r>
              <a:rPr lang="bn-IN" sz="32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দুগ্ধ-স্রোতোরূপী তুমি জন্মভূমি-স্তনে।</a:t>
            </a:r>
          </a:p>
          <a:p>
            <a:pPr algn="ctr"/>
            <a:endParaRPr lang="bn-IN" sz="32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স্বদেশের নদী,পাহাড়,মাটির জন্য হৃদয়ের</a:t>
            </a:r>
            <a:r>
              <a:rPr lang="en-US" sz="32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যে কাতরতা</a:t>
            </a:r>
          </a:p>
          <a:p>
            <a:pPr algn="ctr"/>
            <a:r>
              <a:rPr lang="bn-IN" sz="32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তাকে স্বদেশপ্রেম বলে।কবি এ কবিতায় প্রবাস</a:t>
            </a:r>
          </a:p>
          <a:p>
            <a:pPr algn="ctr"/>
            <a:r>
              <a:rPr lang="bn-IN" sz="32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জীবনেও স্মৃতিবিজরিত নদীর কথা লিখেছেন।</a:t>
            </a:r>
            <a:endParaRPr lang="en-US" sz="32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8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24200" y="286434"/>
            <a:ext cx="2150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কাজ়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9288" y="3036749"/>
            <a:ext cx="5862411" cy="17543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 দেশে থাকা ভালো,না প্রবাস জীবন ভালো?তোমার মতের পক্ষে ৫টি যুক্তি দেখাও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71800"/>
            <a:ext cx="1828800" cy="1819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82" y="995318"/>
            <a:ext cx="1775418" cy="1671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24095" y="1477216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কদম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3379857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শাপলা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69289" y="995318"/>
            <a:ext cx="5862410" cy="167168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একটি নদী বা খাল সম্পর্কে ১০লাইনের একটি অনুছছেদ লিখ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/>
      <p:bldP spid="10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6130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শোকগাথা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খ)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মহাকাব্য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সনেট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ঘ)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গীতিকবিতা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39721" y="762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bn-I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146012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কবিতাটির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4721" y="2685142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বিদেশপ্রীতি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খ)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স্বজনপ্রীতি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স্বদেশপ্রীতি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ঘ)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পরদেশপ্রীতি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3721" y="3208362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সতত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ভাবি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বিরলে-কার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7556" y="3652576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খ)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সাগরদাঁড়ি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মাতৃভূমি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ঘ)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যশোর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208173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মধুসূদন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দত্ত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?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48006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ক) ১৮৭২       খ)১৮৭৩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গ)১৮৭৪   ঘ)  ১৮৭৫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7-Point Star 10"/>
          <p:cNvSpPr/>
          <p:nvPr/>
        </p:nvSpPr>
        <p:spPr>
          <a:xfrm>
            <a:off x="4343400" y="1722266"/>
            <a:ext cx="457200" cy="3048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7-Point Star 11"/>
          <p:cNvSpPr/>
          <p:nvPr/>
        </p:nvSpPr>
        <p:spPr>
          <a:xfrm>
            <a:off x="2573216" y="4909810"/>
            <a:ext cx="457200" cy="3048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7-Point Star 12"/>
          <p:cNvSpPr/>
          <p:nvPr/>
        </p:nvSpPr>
        <p:spPr>
          <a:xfrm>
            <a:off x="838200" y="3731582"/>
            <a:ext cx="457200" cy="3048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7-Point Star 13"/>
          <p:cNvSpPr/>
          <p:nvPr/>
        </p:nvSpPr>
        <p:spPr>
          <a:xfrm>
            <a:off x="4572000" y="2794352"/>
            <a:ext cx="457200" cy="3048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6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5719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879501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	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প্রেম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03530"/>
            <a:ext cx="6400800" cy="275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3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-152400"/>
            <a:ext cx="88392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56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27337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80279"/>
            <a:ext cx="64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6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( </a:t>
            </a:r>
            <a:r>
              <a:rPr lang="en-US" sz="6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6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শ্রেনীঃ</a:t>
            </a: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৯ম/১০ম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1000"/>
            <a:ext cx="266027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7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0" y="508686"/>
            <a:ext cx="4495800" cy="43286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5"/>
          <a:stretch/>
        </p:blipFill>
        <p:spPr>
          <a:xfrm>
            <a:off x="4550670" y="508686"/>
            <a:ext cx="4572000" cy="43286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5194976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নদের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ছবি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7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7205" y="770798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910715"/>
            <a:ext cx="701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8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  <a:endParaRPr lang="en-US" sz="8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319147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মধুসূদন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দত্ত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1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9640" y="58615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358" y="988088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04800" y="175920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কবি’র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48216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রূপে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76200" y="3046071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6780" y="3758625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৪। 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জন্মভুমির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স্নেহকাতরতার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স্বরুপ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উপলব্ধি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6591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li\Pictures\New folder\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143000"/>
            <a:ext cx="3013571" cy="29059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002085" y="404891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মাইকেল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মধুসূদন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দত্ত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9800" y="152400"/>
            <a:ext cx="3048000" cy="3276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পরিচয়ঃ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মধুসূদন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দত্ত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১৮২৪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খ্রিষ্টাব্দের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২5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জানুয়ারি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যশোরের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সাগরদাঁড়ি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152400"/>
            <a:ext cx="2743200" cy="434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জীবনঃ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মধুসূদন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দত্ত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১৮৪২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খ্রিষ্ট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দীক্ষিত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পাশ্চাত্য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যাপনের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সাধনার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রচনায়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উদ্বুদ্ধ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4695241"/>
            <a:ext cx="4953000" cy="20103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জীবন-তিনি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কলকাতার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খিদিরপুর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এরপর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কলেজে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বিশপস্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কলেজে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১৮৬২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ব্যারিস্টারি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বিলেতে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গিয়েছলেন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0" y="4637612"/>
            <a:ext cx="3733800" cy="1752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পিতৃ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মাতৃ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পরিচয়ঃ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রাজনারায়ণ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দত্ত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জাহ্নবী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152400"/>
            <a:ext cx="2767484" cy="434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রচনাঃ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মেঘনাদবধ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তিলোতমাসম্ভব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ব্রজাঙ্গনা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বীরাঙ্গনা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কাব্য,চতুর্দশপদী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কবিতাবলি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The captive  lady,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শর্মিষ্ঠা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পদ্মাবতী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কৃষ্ণকুমারী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মায়াকানন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একেই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সভ্যতা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19800" y="152400"/>
            <a:ext cx="3048000" cy="3276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অবদানঃ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কাব্যে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অমিত্রাক্ষর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ছন্দ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সনেটের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প্রবর্তন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করেন।বাংলা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সার্থক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মহাকাব্য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মেঘনাদবধ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রচয়িতা।আধুনিক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770" y="4695240"/>
            <a:ext cx="5083629" cy="201035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পরলোকগমনঃ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১৮৭৩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খ্রিষ্টাব্দের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২৯শেজুন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কলকাতার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লেয়ার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সার্কুলার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রোডে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মৃত্যুবরন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0642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9995" y="14347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136895"/>
              </p:ext>
            </p:extLst>
          </p:nvPr>
        </p:nvGraphicFramePr>
        <p:xfrm>
          <a:off x="7620000" y="21240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0" y="21240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>
            <a:off x="4191000" y="1752600"/>
            <a:ext cx="3271995" cy="1219200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আবৃতি</a:t>
            </a:r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3581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8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2286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সরব </a:t>
            </a:r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87155"/>
            <a:ext cx="6781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7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702</Words>
  <Application>Microsoft Office PowerPoint</Application>
  <PresentationFormat>On-screen Show (4:3)</PresentationFormat>
  <Paragraphs>116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</dc:creator>
  <cp:lastModifiedBy>pc</cp:lastModifiedBy>
  <cp:revision>46</cp:revision>
  <dcterms:created xsi:type="dcterms:W3CDTF">2006-08-16T00:00:00Z</dcterms:created>
  <dcterms:modified xsi:type="dcterms:W3CDTF">2020-03-19T17:41:19Z</dcterms:modified>
</cp:coreProperties>
</file>