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58" r:id="rId3"/>
    <p:sldId id="277" r:id="rId4"/>
    <p:sldId id="262" r:id="rId5"/>
    <p:sldId id="265" r:id="rId6"/>
    <p:sldId id="278" r:id="rId7"/>
    <p:sldId id="276" r:id="rId8"/>
    <p:sldId id="279" r:id="rId9"/>
    <p:sldId id="270" r:id="rId10"/>
    <p:sldId id="266" r:id="rId11"/>
    <p:sldId id="271" r:id="rId12"/>
    <p:sldId id="264" r:id="rId13"/>
    <p:sldId id="280" r:id="rId14"/>
    <p:sldId id="263" r:id="rId15"/>
    <p:sldId id="272" r:id="rId16"/>
    <p:sldId id="281" r:id="rId17"/>
    <p:sldId id="268" r:id="rId18"/>
    <p:sldId id="275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D1188-3676-4877-A0B2-D0EBCC497855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D3F3-FE23-4F99-B1F8-451A83E5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2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DD3F3-FE23-4F99-B1F8-451A83E5F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3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379-24A0-4A76-BD5B-CBA204E60804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D7F8-7B0F-44A4-91C1-A9A11634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8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379-24A0-4A76-BD5B-CBA204E60804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D7F8-7B0F-44A4-91C1-A9A11634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5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379-24A0-4A76-BD5B-CBA204E60804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D7F8-7B0F-44A4-91C1-A9A11634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3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379-24A0-4A76-BD5B-CBA204E60804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D7F8-7B0F-44A4-91C1-A9A11634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5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379-24A0-4A76-BD5B-CBA204E60804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D7F8-7B0F-44A4-91C1-A9A11634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1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379-24A0-4A76-BD5B-CBA204E60804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D7F8-7B0F-44A4-91C1-A9A11634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6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379-24A0-4A76-BD5B-CBA204E60804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D7F8-7B0F-44A4-91C1-A9A11634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5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379-24A0-4A76-BD5B-CBA204E60804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D7F8-7B0F-44A4-91C1-A9A11634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379-24A0-4A76-BD5B-CBA204E60804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D7F8-7B0F-44A4-91C1-A9A11634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3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379-24A0-4A76-BD5B-CBA204E60804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D7F8-7B0F-44A4-91C1-A9A11634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3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379-24A0-4A76-BD5B-CBA204E60804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D7F8-7B0F-44A4-91C1-A9A11634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1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AF379-24A0-4A76-BD5B-CBA204E60804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D7F8-7B0F-44A4-91C1-A9A11634A1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8900" y="0"/>
            <a:ext cx="120142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66700" y="157163"/>
            <a:ext cx="11658600" cy="6543674"/>
          </a:xfrm>
          <a:prstGeom prst="rect">
            <a:avLst/>
          </a:prstGeom>
          <a:noFill/>
          <a:ln w="793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82172" y="289495"/>
            <a:ext cx="11427656" cy="6263066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610600" y="6538912"/>
            <a:ext cx="2743200" cy="3077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kailashroy03@gmail.com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520505" y="351022"/>
            <a:ext cx="942536" cy="942536"/>
          </a:xfrm>
          <a:prstGeom prst="ellips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id="{11369E5D-6F8F-407F-83EB-B7B9529056B2}"/>
              </a:ext>
            </a:extLst>
          </p:cNvPr>
          <p:cNvGrpSpPr/>
          <p:nvPr/>
        </p:nvGrpSpPr>
        <p:grpSpPr>
          <a:xfrm>
            <a:off x="1295634" y="4670536"/>
            <a:ext cx="1128380" cy="1450861"/>
            <a:chOff x="1295634" y="4670536"/>
            <a:chExt cx="1128380" cy="1450861"/>
          </a:xfrm>
        </p:grpSpPr>
        <p:sp>
          <p:nvSpPr>
            <p:cNvPr id="90" name="Rounded Rectangle 59">
              <a:extLst>
                <a:ext uri="{FF2B5EF4-FFF2-40B4-BE49-F238E27FC236}">
                  <a16:creationId xmlns:a16="http://schemas.microsoft.com/office/drawing/2014/main" id="{25F27C0A-7FFE-4623-A74C-D8A373190685}"/>
                </a:ext>
              </a:extLst>
            </p:cNvPr>
            <p:cNvSpPr/>
            <p:nvPr/>
          </p:nvSpPr>
          <p:spPr>
            <a:xfrm rot="2783189">
              <a:off x="1140022" y="4894899"/>
              <a:ext cx="1424010" cy="102898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5882C0-E775-4C6D-9F9F-AAF988FB0F31}"/>
                </a:ext>
              </a:extLst>
            </p:cNvPr>
            <p:cNvSpPr/>
            <p:nvPr/>
          </p:nvSpPr>
          <p:spPr>
            <a:xfrm rot="3324650">
              <a:off x="1651899" y="4650681"/>
              <a:ext cx="111742" cy="1514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8B6683E4-71D2-43A7-AE90-92D9DE4A0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83279">
              <a:off x="1295634" y="5002052"/>
              <a:ext cx="1128380" cy="82597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Rectangle 1"/>
          <p:cNvSpPr/>
          <p:nvPr/>
        </p:nvSpPr>
        <p:spPr>
          <a:xfrm>
            <a:off x="491318" y="1764107"/>
            <a:ext cx="11191165" cy="2326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322901" y="1379214"/>
            <a:ext cx="1523361" cy="4261405"/>
            <a:chOff x="5795245" y="1900601"/>
            <a:chExt cx="1523361" cy="4261405"/>
          </a:xfrm>
          <a:solidFill>
            <a:srgbClr val="7030A0"/>
          </a:solidFill>
        </p:grpSpPr>
        <p:grpSp>
          <p:nvGrpSpPr>
            <p:cNvPr id="4" name="Group 3"/>
            <p:cNvGrpSpPr/>
            <p:nvPr/>
          </p:nvGrpSpPr>
          <p:grpSpPr>
            <a:xfrm>
              <a:off x="5795245" y="1900601"/>
              <a:ext cx="1523361" cy="4261405"/>
              <a:chOff x="5820604" y="1787856"/>
              <a:chExt cx="1523361" cy="4261405"/>
            </a:xfrm>
            <a:grpFill/>
          </p:grpSpPr>
          <p:sp>
            <p:nvSpPr>
              <p:cNvPr id="6" name="Freeform 5"/>
              <p:cNvSpPr/>
              <p:nvPr/>
            </p:nvSpPr>
            <p:spPr>
              <a:xfrm>
                <a:off x="6096000" y="1787856"/>
                <a:ext cx="1054463" cy="982640"/>
              </a:xfrm>
              <a:custGeom>
                <a:avLst/>
                <a:gdLst>
                  <a:gd name="connsiteX0" fmla="*/ 515376 w 1054463"/>
                  <a:gd name="connsiteY0" fmla="*/ 0 h 982640"/>
                  <a:gd name="connsiteX1" fmla="*/ 1054463 w 1054463"/>
                  <a:gd name="connsiteY1" fmla="*/ 491320 h 982640"/>
                  <a:gd name="connsiteX2" fmla="*/ 515376 w 1054463"/>
                  <a:gd name="connsiteY2" fmla="*/ 982640 h 982640"/>
                  <a:gd name="connsiteX3" fmla="*/ 18653 w 1054463"/>
                  <a:gd name="connsiteY3" fmla="*/ 682564 h 982640"/>
                  <a:gd name="connsiteX4" fmla="*/ 0 w 1054463"/>
                  <a:gd name="connsiteY4" fmla="*/ 627798 h 982640"/>
                  <a:gd name="connsiteX5" fmla="*/ 277910 w 1054463"/>
                  <a:gd name="connsiteY5" fmla="*/ 627798 h 982640"/>
                  <a:gd name="connsiteX6" fmla="*/ 307892 w 1054463"/>
                  <a:gd name="connsiteY6" fmla="*/ 665028 h 982640"/>
                  <a:gd name="connsiteX7" fmla="*/ 515376 w 1054463"/>
                  <a:gd name="connsiteY7" fmla="*/ 736980 h 982640"/>
                  <a:gd name="connsiteX8" fmla="*/ 808803 w 1054463"/>
                  <a:gd name="connsiteY8" fmla="*/ 491320 h 982640"/>
                  <a:gd name="connsiteX9" fmla="*/ 515376 w 1054463"/>
                  <a:gd name="connsiteY9" fmla="*/ 245660 h 982640"/>
                  <a:gd name="connsiteX10" fmla="*/ 307892 w 1054463"/>
                  <a:gd name="connsiteY10" fmla="*/ 317612 h 982640"/>
                  <a:gd name="connsiteX11" fmla="*/ 277910 w 1054463"/>
                  <a:gd name="connsiteY11" fmla="*/ 354843 h 982640"/>
                  <a:gd name="connsiteX12" fmla="*/ 0 w 1054463"/>
                  <a:gd name="connsiteY12" fmla="*/ 354843 h 982640"/>
                  <a:gd name="connsiteX13" fmla="*/ 18653 w 1054463"/>
                  <a:gd name="connsiteY13" fmla="*/ 300076 h 982640"/>
                  <a:gd name="connsiteX14" fmla="*/ 515376 w 1054463"/>
                  <a:gd name="connsiteY14" fmla="*/ 0 h 98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54463" h="982640">
                    <a:moveTo>
                      <a:pt x="515376" y="0"/>
                    </a:moveTo>
                    <a:cubicBezTo>
                      <a:pt x="813106" y="0"/>
                      <a:pt x="1054463" y="219971"/>
                      <a:pt x="1054463" y="491320"/>
                    </a:cubicBezTo>
                    <a:cubicBezTo>
                      <a:pt x="1054463" y="762669"/>
                      <a:pt x="813106" y="982640"/>
                      <a:pt x="515376" y="982640"/>
                    </a:cubicBezTo>
                    <a:cubicBezTo>
                      <a:pt x="292079" y="982640"/>
                      <a:pt x="100491" y="858906"/>
                      <a:pt x="18653" y="682564"/>
                    </a:cubicBezTo>
                    <a:lnTo>
                      <a:pt x="0" y="627798"/>
                    </a:lnTo>
                    <a:lnTo>
                      <a:pt x="277910" y="627798"/>
                    </a:lnTo>
                    <a:lnTo>
                      <a:pt x="307892" y="665028"/>
                    </a:lnTo>
                    <a:cubicBezTo>
                      <a:pt x="360992" y="709484"/>
                      <a:pt x="434349" y="736980"/>
                      <a:pt x="515376" y="736980"/>
                    </a:cubicBezTo>
                    <a:cubicBezTo>
                      <a:pt x="677431" y="736980"/>
                      <a:pt x="808803" y="626994"/>
                      <a:pt x="808803" y="491320"/>
                    </a:cubicBezTo>
                    <a:cubicBezTo>
                      <a:pt x="808803" y="355646"/>
                      <a:pt x="677431" y="245660"/>
                      <a:pt x="515376" y="245660"/>
                    </a:cubicBezTo>
                    <a:cubicBezTo>
                      <a:pt x="434349" y="245660"/>
                      <a:pt x="360992" y="273157"/>
                      <a:pt x="307892" y="317612"/>
                    </a:cubicBezTo>
                    <a:lnTo>
                      <a:pt x="277910" y="354843"/>
                    </a:lnTo>
                    <a:lnTo>
                      <a:pt x="0" y="354843"/>
                    </a:lnTo>
                    <a:lnTo>
                      <a:pt x="18653" y="300076"/>
                    </a:lnTo>
                    <a:cubicBezTo>
                      <a:pt x="100491" y="123734"/>
                      <a:pt x="292079" y="0"/>
                      <a:pt x="515376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 rot="2776515">
                <a:off x="5866324" y="3032615"/>
                <a:ext cx="1310640" cy="1402080"/>
                <a:chOff x="3953022" y="3502855"/>
                <a:chExt cx="1310640" cy="1402080"/>
              </a:xfrm>
              <a:grpFill/>
            </p:grpSpPr>
            <p:sp>
              <p:nvSpPr>
                <p:cNvPr id="11" name="Oval 10"/>
                <p:cNvSpPr/>
                <p:nvPr/>
              </p:nvSpPr>
              <p:spPr>
                <a:xfrm>
                  <a:off x="3953022" y="35028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4105422" y="36552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257822" y="38076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410222" y="39600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715022" y="42648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867422" y="44172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5019822" y="45696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5172222" y="47220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4562622" y="4112454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 rot="548135">
                <a:off x="5919955" y="4851292"/>
                <a:ext cx="1424010" cy="1197969"/>
                <a:chOff x="6281250" y="4957664"/>
                <a:chExt cx="1137665" cy="1155679"/>
              </a:xfrm>
              <a:grpFill/>
            </p:grpSpPr>
            <p:sp>
              <p:nvSpPr>
                <p:cNvPr id="9" name="Rounded Rectangle 8"/>
                <p:cNvSpPr/>
                <p:nvPr/>
              </p:nvSpPr>
              <p:spPr>
                <a:xfrm rot="2235054">
                  <a:off x="6281250" y="5120682"/>
                  <a:ext cx="1137665" cy="992661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 rot="2776515">
                  <a:off x="6618683" y="4951064"/>
                  <a:ext cx="107797" cy="12099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 rot="1693275">
              <a:off x="6289598" y="5364234"/>
              <a:ext cx="64711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200" dirty="0"/>
                <a:t>ম</a:t>
              </a:r>
              <a:endParaRPr lang="en-US" sz="3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345355" y="1371630"/>
            <a:ext cx="1523361" cy="4261405"/>
            <a:chOff x="5795245" y="1900601"/>
            <a:chExt cx="1523361" cy="4261405"/>
          </a:xfrm>
          <a:solidFill>
            <a:srgbClr val="0070C0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5795245" y="1900601"/>
              <a:ext cx="1523361" cy="4261405"/>
              <a:chOff x="5820604" y="1787856"/>
              <a:chExt cx="1523361" cy="4261405"/>
            </a:xfrm>
            <a:grpFill/>
          </p:grpSpPr>
          <p:sp>
            <p:nvSpPr>
              <p:cNvPr id="23" name="Freeform 22"/>
              <p:cNvSpPr/>
              <p:nvPr/>
            </p:nvSpPr>
            <p:spPr>
              <a:xfrm>
                <a:off x="6096000" y="1787856"/>
                <a:ext cx="1054463" cy="982640"/>
              </a:xfrm>
              <a:custGeom>
                <a:avLst/>
                <a:gdLst>
                  <a:gd name="connsiteX0" fmla="*/ 515376 w 1054463"/>
                  <a:gd name="connsiteY0" fmla="*/ 0 h 982640"/>
                  <a:gd name="connsiteX1" fmla="*/ 1054463 w 1054463"/>
                  <a:gd name="connsiteY1" fmla="*/ 491320 h 982640"/>
                  <a:gd name="connsiteX2" fmla="*/ 515376 w 1054463"/>
                  <a:gd name="connsiteY2" fmla="*/ 982640 h 982640"/>
                  <a:gd name="connsiteX3" fmla="*/ 18653 w 1054463"/>
                  <a:gd name="connsiteY3" fmla="*/ 682564 h 982640"/>
                  <a:gd name="connsiteX4" fmla="*/ 0 w 1054463"/>
                  <a:gd name="connsiteY4" fmla="*/ 627798 h 982640"/>
                  <a:gd name="connsiteX5" fmla="*/ 277910 w 1054463"/>
                  <a:gd name="connsiteY5" fmla="*/ 627798 h 982640"/>
                  <a:gd name="connsiteX6" fmla="*/ 307892 w 1054463"/>
                  <a:gd name="connsiteY6" fmla="*/ 665028 h 982640"/>
                  <a:gd name="connsiteX7" fmla="*/ 515376 w 1054463"/>
                  <a:gd name="connsiteY7" fmla="*/ 736980 h 982640"/>
                  <a:gd name="connsiteX8" fmla="*/ 808803 w 1054463"/>
                  <a:gd name="connsiteY8" fmla="*/ 491320 h 982640"/>
                  <a:gd name="connsiteX9" fmla="*/ 515376 w 1054463"/>
                  <a:gd name="connsiteY9" fmla="*/ 245660 h 982640"/>
                  <a:gd name="connsiteX10" fmla="*/ 307892 w 1054463"/>
                  <a:gd name="connsiteY10" fmla="*/ 317612 h 982640"/>
                  <a:gd name="connsiteX11" fmla="*/ 277910 w 1054463"/>
                  <a:gd name="connsiteY11" fmla="*/ 354843 h 982640"/>
                  <a:gd name="connsiteX12" fmla="*/ 0 w 1054463"/>
                  <a:gd name="connsiteY12" fmla="*/ 354843 h 982640"/>
                  <a:gd name="connsiteX13" fmla="*/ 18653 w 1054463"/>
                  <a:gd name="connsiteY13" fmla="*/ 300076 h 982640"/>
                  <a:gd name="connsiteX14" fmla="*/ 515376 w 1054463"/>
                  <a:gd name="connsiteY14" fmla="*/ 0 h 98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54463" h="982640">
                    <a:moveTo>
                      <a:pt x="515376" y="0"/>
                    </a:moveTo>
                    <a:cubicBezTo>
                      <a:pt x="813106" y="0"/>
                      <a:pt x="1054463" y="219971"/>
                      <a:pt x="1054463" y="491320"/>
                    </a:cubicBezTo>
                    <a:cubicBezTo>
                      <a:pt x="1054463" y="762669"/>
                      <a:pt x="813106" y="982640"/>
                      <a:pt x="515376" y="982640"/>
                    </a:cubicBezTo>
                    <a:cubicBezTo>
                      <a:pt x="292079" y="982640"/>
                      <a:pt x="100491" y="858906"/>
                      <a:pt x="18653" y="682564"/>
                    </a:cubicBezTo>
                    <a:lnTo>
                      <a:pt x="0" y="627798"/>
                    </a:lnTo>
                    <a:lnTo>
                      <a:pt x="277910" y="627798"/>
                    </a:lnTo>
                    <a:lnTo>
                      <a:pt x="307892" y="665028"/>
                    </a:lnTo>
                    <a:cubicBezTo>
                      <a:pt x="360992" y="709484"/>
                      <a:pt x="434349" y="736980"/>
                      <a:pt x="515376" y="736980"/>
                    </a:cubicBezTo>
                    <a:cubicBezTo>
                      <a:pt x="677431" y="736980"/>
                      <a:pt x="808803" y="626994"/>
                      <a:pt x="808803" y="491320"/>
                    </a:cubicBezTo>
                    <a:cubicBezTo>
                      <a:pt x="808803" y="355646"/>
                      <a:pt x="677431" y="245660"/>
                      <a:pt x="515376" y="245660"/>
                    </a:cubicBezTo>
                    <a:cubicBezTo>
                      <a:pt x="434349" y="245660"/>
                      <a:pt x="360992" y="273157"/>
                      <a:pt x="307892" y="317612"/>
                    </a:cubicBezTo>
                    <a:lnTo>
                      <a:pt x="277910" y="354843"/>
                    </a:lnTo>
                    <a:lnTo>
                      <a:pt x="0" y="354843"/>
                    </a:lnTo>
                    <a:lnTo>
                      <a:pt x="18653" y="300076"/>
                    </a:lnTo>
                    <a:cubicBezTo>
                      <a:pt x="100491" y="123734"/>
                      <a:pt x="292079" y="0"/>
                      <a:pt x="515376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 rot="2776515">
                <a:off x="5866324" y="3032615"/>
                <a:ext cx="1310640" cy="1402080"/>
                <a:chOff x="3953022" y="3502855"/>
                <a:chExt cx="1310640" cy="1402080"/>
              </a:xfrm>
              <a:grpFill/>
            </p:grpSpPr>
            <p:sp>
              <p:nvSpPr>
                <p:cNvPr id="28" name="Oval 27"/>
                <p:cNvSpPr/>
                <p:nvPr/>
              </p:nvSpPr>
              <p:spPr>
                <a:xfrm>
                  <a:off x="3953022" y="35028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4105422" y="36552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4257822" y="38076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4410222" y="39600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4715022" y="42648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4867422" y="44172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5019822" y="45696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5172222" y="47220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4562622" y="4112454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 rot="548135">
                <a:off x="5919955" y="4851292"/>
                <a:ext cx="1424010" cy="1197969"/>
                <a:chOff x="6281250" y="4957664"/>
                <a:chExt cx="1137665" cy="1155679"/>
              </a:xfrm>
              <a:grpFill/>
            </p:grpSpPr>
            <p:sp>
              <p:nvSpPr>
                <p:cNvPr id="26" name="Rounded Rectangle 25"/>
                <p:cNvSpPr/>
                <p:nvPr/>
              </p:nvSpPr>
              <p:spPr>
                <a:xfrm rot="2235054">
                  <a:off x="6281250" y="5120682"/>
                  <a:ext cx="1137665" cy="992661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2776515">
                  <a:off x="6618683" y="4951064"/>
                  <a:ext cx="107797" cy="12099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" name="TextBox 21"/>
            <p:cNvSpPr txBox="1"/>
            <p:nvPr/>
          </p:nvSpPr>
          <p:spPr>
            <a:xfrm rot="1693275">
              <a:off x="6289598" y="5364234"/>
              <a:ext cx="64711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200" dirty="0"/>
                <a:t>ত</a:t>
              </a:r>
              <a:endParaRPr lang="en-US" sz="32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069225" y="1358711"/>
            <a:ext cx="1523361" cy="4261405"/>
            <a:chOff x="5795245" y="1900601"/>
            <a:chExt cx="1523361" cy="4261405"/>
          </a:xfrm>
          <a:solidFill>
            <a:srgbClr val="00B050"/>
          </a:solidFill>
        </p:grpSpPr>
        <p:grpSp>
          <p:nvGrpSpPr>
            <p:cNvPr id="38" name="Group 37"/>
            <p:cNvGrpSpPr/>
            <p:nvPr/>
          </p:nvGrpSpPr>
          <p:grpSpPr>
            <a:xfrm>
              <a:off x="5795245" y="1900601"/>
              <a:ext cx="1523361" cy="4261405"/>
              <a:chOff x="5820604" y="1787856"/>
              <a:chExt cx="1523361" cy="4261405"/>
            </a:xfrm>
            <a:grpFill/>
          </p:grpSpPr>
          <p:sp>
            <p:nvSpPr>
              <p:cNvPr id="40" name="Freeform 39"/>
              <p:cNvSpPr/>
              <p:nvPr/>
            </p:nvSpPr>
            <p:spPr>
              <a:xfrm>
                <a:off x="6096000" y="1787856"/>
                <a:ext cx="1054463" cy="982640"/>
              </a:xfrm>
              <a:custGeom>
                <a:avLst/>
                <a:gdLst>
                  <a:gd name="connsiteX0" fmla="*/ 515376 w 1054463"/>
                  <a:gd name="connsiteY0" fmla="*/ 0 h 982640"/>
                  <a:gd name="connsiteX1" fmla="*/ 1054463 w 1054463"/>
                  <a:gd name="connsiteY1" fmla="*/ 491320 h 982640"/>
                  <a:gd name="connsiteX2" fmla="*/ 515376 w 1054463"/>
                  <a:gd name="connsiteY2" fmla="*/ 982640 h 982640"/>
                  <a:gd name="connsiteX3" fmla="*/ 18653 w 1054463"/>
                  <a:gd name="connsiteY3" fmla="*/ 682564 h 982640"/>
                  <a:gd name="connsiteX4" fmla="*/ 0 w 1054463"/>
                  <a:gd name="connsiteY4" fmla="*/ 627798 h 982640"/>
                  <a:gd name="connsiteX5" fmla="*/ 277910 w 1054463"/>
                  <a:gd name="connsiteY5" fmla="*/ 627798 h 982640"/>
                  <a:gd name="connsiteX6" fmla="*/ 307892 w 1054463"/>
                  <a:gd name="connsiteY6" fmla="*/ 665028 h 982640"/>
                  <a:gd name="connsiteX7" fmla="*/ 515376 w 1054463"/>
                  <a:gd name="connsiteY7" fmla="*/ 736980 h 982640"/>
                  <a:gd name="connsiteX8" fmla="*/ 808803 w 1054463"/>
                  <a:gd name="connsiteY8" fmla="*/ 491320 h 982640"/>
                  <a:gd name="connsiteX9" fmla="*/ 515376 w 1054463"/>
                  <a:gd name="connsiteY9" fmla="*/ 245660 h 982640"/>
                  <a:gd name="connsiteX10" fmla="*/ 307892 w 1054463"/>
                  <a:gd name="connsiteY10" fmla="*/ 317612 h 982640"/>
                  <a:gd name="connsiteX11" fmla="*/ 277910 w 1054463"/>
                  <a:gd name="connsiteY11" fmla="*/ 354843 h 982640"/>
                  <a:gd name="connsiteX12" fmla="*/ 0 w 1054463"/>
                  <a:gd name="connsiteY12" fmla="*/ 354843 h 982640"/>
                  <a:gd name="connsiteX13" fmla="*/ 18653 w 1054463"/>
                  <a:gd name="connsiteY13" fmla="*/ 300076 h 982640"/>
                  <a:gd name="connsiteX14" fmla="*/ 515376 w 1054463"/>
                  <a:gd name="connsiteY14" fmla="*/ 0 h 98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54463" h="982640">
                    <a:moveTo>
                      <a:pt x="515376" y="0"/>
                    </a:moveTo>
                    <a:cubicBezTo>
                      <a:pt x="813106" y="0"/>
                      <a:pt x="1054463" y="219971"/>
                      <a:pt x="1054463" y="491320"/>
                    </a:cubicBezTo>
                    <a:cubicBezTo>
                      <a:pt x="1054463" y="762669"/>
                      <a:pt x="813106" y="982640"/>
                      <a:pt x="515376" y="982640"/>
                    </a:cubicBezTo>
                    <a:cubicBezTo>
                      <a:pt x="292079" y="982640"/>
                      <a:pt x="100491" y="858906"/>
                      <a:pt x="18653" y="682564"/>
                    </a:cubicBezTo>
                    <a:lnTo>
                      <a:pt x="0" y="627798"/>
                    </a:lnTo>
                    <a:lnTo>
                      <a:pt x="277910" y="627798"/>
                    </a:lnTo>
                    <a:lnTo>
                      <a:pt x="307892" y="665028"/>
                    </a:lnTo>
                    <a:cubicBezTo>
                      <a:pt x="360992" y="709484"/>
                      <a:pt x="434349" y="736980"/>
                      <a:pt x="515376" y="736980"/>
                    </a:cubicBezTo>
                    <a:cubicBezTo>
                      <a:pt x="677431" y="736980"/>
                      <a:pt x="808803" y="626994"/>
                      <a:pt x="808803" y="491320"/>
                    </a:cubicBezTo>
                    <a:cubicBezTo>
                      <a:pt x="808803" y="355646"/>
                      <a:pt x="677431" y="245660"/>
                      <a:pt x="515376" y="245660"/>
                    </a:cubicBezTo>
                    <a:cubicBezTo>
                      <a:pt x="434349" y="245660"/>
                      <a:pt x="360992" y="273157"/>
                      <a:pt x="307892" y="317612"/>
                    </a:cubicBezTo>
                    <a:lnTo>
                      <a:pt x="277910" y="354843"/>
                    </a:lnTo>
                    <a:lnTo>
                      <a:pt x="0" y="354843"/>
                    </a:lnTo>
                    <a:lnTo>
                      <a:pt x="18653" y="300076"/>
                    </a:lnTo>
                    <a:cubicBezTo>
                      <a:pt x="100491" y="123734"/>
                      <a:pt x="292079" y="0"/>
                      <a:pt x="515376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 rot="2776515">
                <a:off x="5866324" y="3032615"/>
                <a:ext cx="1310640" cy="1402080"/>
                <a:chOff x="3953022" y="3502855"/>
                <a:chExt cx="1310640" cy="1402080"/>
              </a:xfrm>
              <a:grpFill/>
            </p:grpSpPr>
            <p:sp>
              <p:nvSpPr>
                <p:cNvPr id="45" name="Oval 44"/>
                <p:cNvSpPr/>
                <p:nvPr/>
              </p:nvSpPr>
              <p:spPr>
                <a:xfrm>
                  <a:off x="3953022" y="35028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4105422" y="36552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4257822" y="38076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410222" y="39600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4715022" y="42648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4867422" y="44172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5019822" y="45696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5172222" y="47220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4562622" y="4112454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 rot="548135">
                <a:off x="5919955" y="4851292"/>
                <a:ext cx="1424010" cy="1197969"/>
                <a:chOff x="6281250" y="4957664"/>
                <a:chExt cx="1137665" cy="1155679"/>
              </a:xfrm>
              <a:grpFill/>
            </p:grpSpPr>
            <p:sp>
              <p:nvSpPr>
                <p:cNvPr id="43" name="Rounded Rectangle 42"/>
                <p:cNvSpPr/>
                <p:nvPr/>
              </p:nvSpPr>
              <p:spPr>
                <a:xfrm rot="2235054">
                  <a:off x="6281250" y="5120682"/>
                  <a:ext cx="1137665" cy="992661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 rot="2776515">
                  <a:off x="6618683" y="4951064"/>
                  <a:ext cx="107797" cy="12099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 rot="1693275">
              <a:off x="6289598" y="5364234"/>
              <a:ext cx="64711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200" dirty="0"/>
                <a:t>গ</a:t>
              </a:r>
              <a:endParaRPr lang="en-US" sz="32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125512" y="1393810"/>
            <a:ext cx="1523361" cy="4261405"/>
            <a:chOff x="5795245" y="1900601"/>
            <a:chExt cx="1523361" cy="4261405"/>
          </a:xfrm>
        </p:grpSpPr>
        <p:grpSp>
          <p:nvGrpSpPr>
            <p:cNvPr id="55" name="Group 54"/>
            <p:cNvGrpSpPr/>
            <p:nvPr/>
          </p:nvGrpSpPr>
          <p:grpSpPr>
            <a:xfrm>
              <a:off x="5795245" y="1900601"/>
              <a:ext cx="1523361" cy="4261405"/>
              <a:chOff x="5820604" y="1787856"/>
              <a:chExt cx="1523361" cy="4261405"/>
            </a:xfrm>
          </p:grpSpPr>
          <p:sp>
            <p:nvSpPr>
              <p:cNvPr id="57" name="Freeform 56"/>
              <p:cNvSpPr/>
              <p:nvPr/>
            </p:nvSpPr>
            <p:spPr>
              <a:xfrm>
                <a:off x="6096000" y="1787856"/>
                <a:ext cx="1054463" cy="982640"/>
              </a:xfrm>
              <a:custGeom>
                <a:avLst/>
                <a:gdLst>
                  <a:gd name="connsiteX0" fmla="*/ 515376 w 1054463"/>
                  <a:gd name="connsiteY0" fmla="*/ 0 h 982640"/>
                  <a:gd name="connsiteX1" fmla="*/ 1054463 w 1054463"/>
                  <a:gd name="connsiteY1" fmla="*/ 491320 h 982640"/>
                  <a:gd name="connsiteX2" fmla="*/ 515376 w 1054463"/>
                  <a:gd name="connsiteY2" fmla="*/ 982640 h 982640"/>
                  <a:gd name="connsiteX3" fmla="*/ 18653 w 1054463"/>
                  <a:gd name="connsiteY3" fmla="*/ 682564 h 982640"/>
                  <a:gd name="connsiteX4" fmla="*/ 0 w 1054463"/>
                  <a:gd name="connsiteY4" fmla="*/ 627798 h 982640"/>
                  <a:gd name="connsiteX5" fmla="*/ 277910 w 1054463"/>
                  <a:gd name="connsiteY5" fmla="*/ 627798 h 982640"/>
                  <a:gd name="connsiteX6" fmla="*/ 307892 w 1054463"/>
                  <a:gd name="connsiteY6" fmla="*/ 665028 h 982640"/>
                  <a:gd name="connsiteX7" fmla="*/ 515376 w 1054463"/>
                  <a:gd name="connsiteY7" fmla="*/ 736980 h 982640"/>
                  <a:gd name="connsiteX8" fmla="*/ 808803 w 1054463"/>
                  <a:gd name="connsiteY8" fmla="*/ 491320 h 982640"/>
                  <a:gd name="connsiteX9" fmla="*/ 515376 w 1054463"/>
                  <a:gd name="connsiteY9" fmla="*/ 245660 h 982640"/>
                  <a:gd name="connsiteX10" fmla="*/ 307892 w 1054463"/>
                  <a:gd name="connsiteY10" fmla="*/ 317612 h 982640"/>
                  <a:gd name="connsiteX11" fmla="*/ 277910 w 1054463"/>
                  <a:gd name="connsiteY11" fmla="*/ 354843 h 982640"/>
                  <a:gd name="connsiteX12" fmla="*/ 0 w 1054463"/>
                  <a:gd name="connsiteY12" fmla="*/ 354843 h 982640"/>
                  <a:gd name="connsiteX13" fmla="*/ 18653 w 1054463"/>
                  <a:gd name="connsiteY13" fmla="*/ 300076 h 982640"/>
                  <a:gd name="connsiteX14" fmla="*/ 515376 w 1054463"/>
                  <a:gd name="connsiteY14" fmla="*/ 0 h 98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54463" h="982640">
                    <a:moveTo>
                      <a:pt x="515376" y="0"/>
                    </a:moveTo>
                    <a:cubicBezTo>
                      <a:pt x="813106" y="0"/>
                      <a:pt x="1054463" y="219971"/>
                      <a:pt x="1054463" y="491320"/>
                    </a:cubicBezTo>
                    <a:cubicBezTo>
                      <a:pt x="1054463" y="762669"/>
                      <a:pt x="813106" y="982640"/>
                      <a:pt x="515376" y="982640"/>
                    </a:cubicBezTo>
                    <a:cubicBezTo>
                      <a:pt x="292079" y="982640"/>
                      <a:pt x="100491" y="858906"/>
                      <a:pt x="18653" y="682564"/>
                    </a:cubicBezTo>
                    <a:lnTo>
                      <a:pt x="0" y="627798"/>
                    </a:lnTo>
                    <a:lnTo>
                      <a:pt x="277910" y="627798"/>
                    </a:lnTo>
                    <a:lnTo>
                      <a:pt x="307892" y="665028"/>
                    </a:lnTo>
                    <a:cubicBezTo>
                      <a:pt x="360992" y="709484"/>
                      <a:pt x="434349" y="736980"/>
                      <a:pt x="515376" y="736980"/>
                    </a:cubicBezTo>
                    <a:cubicBezTo>
                      <a:pt x="677431" y="736980"/>
                      <a:pt x="808803" y="626994"/>
                      <a:pt x="808803" y="491320"/>
                    </a:cubicBezTo>
                    <a:cubicBezTo>
                      <a:pt x="808803" y="355646"/>
                      <a:pt x="677431" y="245660"/>
                      <a:pt x="515376" y="245660"/>
                    </a:cubicBezTo>
                    <a:cubicBezTo>
                      <a:pt x="434349" y="245660"/>
                      <a:pt x="360992" y="273157"/>
                      <a:pt x="307892" y="317612"/>
                    </a:cubicBezTo>
                    <a:lnTo>
                      <a:pt x="277910" y="354843"/>
                    </a:lnTo>
                    <a:lnTo>
                      <a:pt x="0" y="354843"/>
                    </a:lnTo>
                    <a:lnTo>
                      <a:pt x="18653" y="300076"/>
                    </a:lnTo>
                    <a:cubicBezTo>
                      <a:pt x="100491" y="123734"/>
                      <a:pt x="292079" y="0"/>
                      <a:pt x="515376" y="0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 rot="2776515">
                <a:off x="5866324" y="3032615"/>
                <a:ext cx="1310640" cy="1402080"/>
                <a:chOff x="3953022" y="3502855"/>
                <a:chExt cx="1310640" cy="1402080"/>
              </a:xfrm>
              <a:solidFill>
                <a:srgbClr val="FF0000"/>
              </a:solidFill>
            </p:grpSpPr>
            <p:sp>
              <p:nvSpPr>
                <p:cNvPr id="62" name="Oval 61"/>
                <p:cNvSpPr/>
                <p:nvPr/>
              </p:nvSpPr>
              <p:spPr>
                <a:xfrm>
                  <a:off x="3953022" y="35028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4105422" y="36552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4257822" y="38076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410222" y="39600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715022" y="42648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867422" y="44172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019822" y="45696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172222" y="4722055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4562622" y="4112454"/>
                  <a:ext cx="91440" cy="1828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 rot="548135">
                <a:off x="5919955" y="4851292"/>
                <a:ext cx="1424010" cy="1197969"/>
                <a:chOff x="6281250" y="4957664"/>
                <a:chExt cx="1137665" cy="1155679"/>
              </a:xfrm>
              <a:solidFill>
                <a:srgbClr val="FF0000"/>
              </a:solidFill>
            </p:grpSpPr>
            <p:sp>
              <p:nvSpPr>
                <p:cNvPr id="60" name="Rounded Rectangle 59"/>
                <p:cNvSpPr/>
                <p:nvPr/>
              </p:nvSpPr>
              <p:spPr>
                <a:xfrm rot="2235054">
                  <a:off x="6281250" y="5120682"/>
                  <a:ext cx="1137665" cy="992661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 rot="2776515">
                  <a:off x="6618683" y="4951064"/>
                  <a:ext cx="107797" cy="12099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6" name="TextBox 55"/>
            <p:cNvSpPr txBox="1"/>
            <p:nvPr/>
          </p:nvSpPr>
          <p:spPr>
            <a:xfrm rot="1693275">
              <a:off x="6289598" y="5364234"/>
              <a:ext cx="647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/>
                <a:t>স্বা</a:t>
              </a:r>
              <a:endParaRPr lang="en-US" sz="32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051508" y="1358711"/>
            <a:ext cx="1402080" cy="3146792"/>
            <a:chOff x="5820604" y="1787856"/>
            <a:chExt cx="1402080" cy="3146792"/>
          </a:xfrm>
          <a:blipFill>
            <a:blip r:embed="rId4"/>
            <a:stretch>
              <a:fillRect/>
            </a:stretch>
          </a:blipFill>
        </p:grpSpPr>
        <p:sp>
          <p:nvSpPr>
            <p:cNvPr id="72" name="Freeform 71"/>
            <p:cNvSpPr/>
            <p:nvPr/>
          </p:nvSpPr>
          <p:spPr>
            <a:xfrm>
              <a:off x="6096000" y="1787856"/>
              <a:ext cx="1054463" cy="982640"/>
            </a:xfrm>
            <a:custGeom>
              <a:avLst/>
              <a:gdLst>
                <a:gd name="connsiteX0" fmla="*/ 515376 w 1054463"/>
                <a:gd name="connsiteY0" fmla="*/ 0 h 982640"/>
                <a:gd name="connsiteX1" fmla="*/ 1054463 w 1054463"/>
                <a:gd name="connsiteY1" fmla="*/ 491320 h 982640"/>
                <a:gd name="connsiteX2" fmla="*/ 515376 w 1054463"/>
                <a:gd name="connsiteY2" fmla="*/ 982640 h 982640"/>
                <a:gd name="connsiteX3" fmla="*/ 18653 w 1054463"/>
                <a:gd name="connsiteY3" fmla="*/ 682564 h 982640"/>
                <a:gd name="connsiteX4" fmla="*/ 0 w 1054463"/>
                <a:gd name="connsiteY4" fmla="*/ 627798 h 982640"/>
                <a:gd name="connsiteX5" fmla="*/ 277910 w 1054463"/>
                <a:gd name="connsiteY5" fmla="*/ 627798 h 982640"/>
                <a:gd name="connsiteX6" fmla="*/ 307892 w 1054463"/>
                <a:gd name="connsiteY6" fmla="*/ 665028 h 982640"/>
                <a:gd name="connsiteX7" fmla="*/ 515376 w 1054463"/>
                <a:gd name="connsiteY7" fmla="*/ 736980 h 982640"/>
                <a:gd name="connsiteX8" fmla="*/ 808803 w 1054463"/>
                <a:gd name="connsiteY8" fmla="*/ 491320 h 982640"/>
                <a:gd name="connsiteX9" fmla="*/ 515376 w 1054463"/>
                <a:gd name="connsiteY9" fmla="*/ 245660 h 982640"/>
                <a:gd name="connsiteX10" fmla="*/ 307892 w 1054463"/>
                <a:gd name="connsiteY10" fmla="*/ 317612 h 982640"/>
                <a:gd name="connsiteX11" fmla="*/ 277910 w 1054463"/>
                <a:gd name="connsiteY11" fmla="*/ 354843 h 982640"/>
                <a:gd name="connsiteX12" fmla="*/ 0 w 1054463"/>
                <a:gd name="connsiteY12" fmla="*/ 354843 h 982640"/>
                <a:gd name="connsiteX13" fmla="*/ 18653 w 1054463"/>
                <a:gd name="connsiteY13" fmla="*/ 300076 h 982640"/>
                <a:gd name="connsiteX14" fmla="*/ 515376 w 1054463"/>
                <a:gd name="connsiteY14" fmla="*/ 0 h 98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4463" h="982640">
                  <a:moveTo>
                    <a:pt x="515376" y="0"/>
                  </a:moveTo>
                  <a:cubicBezTo>
                    <a:pt x="813106" y="0"/>
                    <a:pt x="1054463" y="219971"/>
                    <a:pt x="1054463" y="491320"/>
                  </a:cubicBezTo>
                  <a:cubicBezTo>
                    <a:pt x="1054463" y="762669"/>
                    <a:pt x="813106" y="982640"/>
                    <a:pt x="515376" y="982640"/>
                  </a:cubicBezTo>
                  <a:cubicBezTo>
                    <a:pt x="292079" y="982640"/>
                    <a:pt x="100491" y="858906"/>
                    <a:pt x="18653" y="682564"/>
                  </a:cubicBezTo>
                  <a:lnTo>
                    <a:pt x="0" y="627798"/>
                  </a:lnTo>
                  <a:lnTo>
                    <a:pt x="277910" y="627798"/>
                  </a:lnTo>
                  <a:lnTo>
                    <a:pt x="307892" y="665028"/>
                  </a:lnTo>
                  <a:cubicBezTo>
                    <a:pt x="360992" y="709484"/>
                    <a:pt x="434349" y="736980"/>
                    <a:pt x="515376" y="736980"/>
                  </a:cubicBezTo>
                  <a:cubicBezTo>
                    <a:pt x="677431" y="736980"/>
                    <a:pt x="808803" y="626994"/>
                    <a:pt x="808803" y="491320"/>
                  </a:cubicBezTo>
                  <a:cubicBezTo>
                    <a:pt x="808803" y="355646"/>
                    <a:pt x="677431" y="245660"/>
                    <a:pt x="515376" y="245660"/>
                  </a:cubicBezTo>
                  <a:cubicBezTo>
                    <a:pt x="434349" y="245660"/>
                    <a:pt x="360992" y="273157"/>
                    <a:pt x="307892" y="317612"/>
                  </a:cubicBezTo>
                  <a:lnTo>
                    <a:pt x="277910" y="354843"/>
                  </a:lnTo>
                  <a:lnTo>
                    <a:pt x="0" y="354843"/>
                  </a:lnTo>
                  <a:lnTo>
                    <a:pt x="18653" y="300076"/>
                  </a:lnTo>
                  <a:cubicBezTo>
                    <a:pt x="100491" y="123734"/>
                    <a:pt x="292079" y="0"/>
                    <a:pt x="515376" y="0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 rot="2776515">
              <a:off x="5866324" y="3032615"/>
              <a:ext cx="1310640" cy="1402080"/>
              <a:chOff x="3953022" y="3502855"/>
              <a:chExt cx="1310640" cy="1402080"/>
            </a:xfrm>
            <a:grpFill/>
          </p:grpSpPr>
          <p:sp>
            <p:nvSpPr>
              <p:cNvPr id="77" name="Oval 76"/>
              <p:cNvSpPr/>
              <p:nvPr/>
            </p:nvSpPr>
            <p:spPr>
              <a:xfrm>
                <a:off x="3953022" y="3502855"/>
                <a:ext cx="91440" cy="1828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105422" y="3655255"/>
                <a:ext cx="91440" cy="1828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57822" y="3807655"/>
                <a:ext cx="91440" cy="1828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410222" y="3960055"/>
                <a:ext cx="91440" cy="1828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715022" y="4264855"/>
                <a:ext cx="91440" cy="1828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867422" y="4417255"/>
                <a:ext cx="91440" cy="1828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019822" y="4569655"/>
                <a:ext cx="91440" cy="1828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172222" y="4722055"/>
                <a:ext cx="91440" cy="1828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562622" y="4112454"/>
                <a:ext cx="91440" cy="1828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Oval 75"/>
            <p:cNvSpPr/>
            <p:nvPr/>
          </p:nvSpPr>
          <p:spPr>
            <a:xfrm rot="3324650">
              <a:off x="6442961" y="4803051"/>
              <a:ext cx="111742" cy="15145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4CA216D0-760E-4DF6-B84B-32D18CC5AB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r="46280"/>
          <a:stretch/>
        </p:blipFill>
        <p:spPr>
          <a:xfrm>
            <a:off x="236378" y="6852"/>
            <a:ext cx="6183843" cy="68580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CAB50C3-B973-4A15-A789-7E1E62B22F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6"/>
          <a:stretch/>
        </p:blipFill>
        <p:spPr>
          <a:xfrm>
            <a:off x="6417554" y="27172"/>
            <a:ext cx="5538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3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224809" y="1743007"/>
            <a:ext cx="7742381" cy="33719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062129" y="2495788"/>
            <a:ext cx="4544704" cy="2038932"/>
            <a:chOff x="2225040" y="3197739"/>
            <a:chExt cx="4544704" cy="2038932"/>
          </a:xfrm>
        </p:grpSpPr>
        <p:grpSp>
          <p:nvGrpSpPr>
            <p:cNvPr id="30" name="Group 29"/>
            <p:cNvGrpSpPr/>
            <p:nvPr/>
          </p:nvGrpSpPr>
          <p:grpSpPr>
            <a:xfrm>
              <a:off x="5137382" y="3248339"/>
              <a:ext cx="1304362" cy="1219152"/>
              <a:chOff x="6434542" y="1039900"/>
              <a:chExt cx="2495640" cy="121915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7367236" y="1039900"/>
                <a:ext cx="1562946" cy="1219152"/>
                <a:chOff x="4048555" y="1037233"/>
                <a:chExt cx="1562946" cy="1219152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4048555" y="1037233"/>
                  <a:ext cx="781473" cy="1217912"/>
                  <a:chOff x="2006223" y="928052"/>
                  <a:chExt cx="777922" cy="1513358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2006223" y="1678676"/>
                    <a:ext cx="777922" cy="762734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2006223" y="928052"/>
                    <a:ext cx="777922" cy="750625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4830028" y="1038108"/>
                  <a:ext cx="781473" cy="1218277"/>
                  <a:chOff x="2606722" y="1280182"/>
                  <a:chExt cx="781473" cy="1218277"/>
                </a:xfrm>
              </p:grpSpPr>
              <p:cxnSp>
                <p:nvCxnSpPr>
                  <p:cNvPr id="24" name="Straight Connector 23"/>
                  <p:cNvCxnSpPr>
                    <a:cxnSpLocks/>
                  </p:cNvCxnSpPr>
                  <p:nvPr/>
                </p:nvCxnSpPr>
                <p:spPr>
                  <a:xfrm flipH="1">
                    <a:off x="2606726" y="1280182"/>
                    <a:ext cx="781469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Rectangle 21"/>
                  <p:cNvSpPr/>
                  <p:nvPr/>
                </p:nvSpPr>
                <p:spPr>
                  <a:xfrm>
                    <a:off x="2606722" y="1883391"/>
                    <a:ext cx="781473" cy="615068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" name="Group 26"/>
              <p:cNvGrpSpPr/>
              <p:nvPr/>
            </p:nvGrpSpPr>
            <p:grpSpPr>
              <a:xfrm>
                <a:off x="6434542" y="1043671"/>
                <a:ext cx="932694" cy="1214557"/>
                <a:chOff x="2049702" y="937321"/>
                <a:chExt cx="734443" cy="1497843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2049702" y="1670890"/>
                  <a:ext cx="734443" cy="764274"/>
                </a:xfrm>
                <a:prstGeom prst="rect">
                  <a:avLst/>
                </a:prstGeom>
                <a:noFill/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049702" y="937321"/>
                  <a:ext cx="734443" cy="734082"/>
                </a:xfrm>
                <a:prstGeom prst="rect">
                  <a:avLst/>
                </a:prstGeom>
                <a:noFill/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2" name="Group 31"/>
            <p:cNvGrpSpPr/>
            <p:nvPr/>
          </p:nvGrpSpPr>
          <p:grpSpPr>
            <a:xfrm>
              <a:off x="2301652" y="3197739"/>
              <a:ext cx="532263" cy="1234589"/>
              <a:chOff x="2593074" y="1009937"/>
              <a:chExt cx="781473" cy="1406636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593074" y="1009937"/>
                <a:ext cx="781472" cy="791568"/>
                <a:chOff x="5459104" y="1160062"/>
                <a:chExt cx="781472" cy="791568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5459104" y="1160062"/>
                  <a:ext cx="13648" cy="791568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>
                  <a:cxnSpLocks/>
                </p:cNvCxnSpPr>
                <p:nvPr/>
              </p:nvCxnSpPr>
              <p:spPr>
                <a:xfrm flipH="1">
                  <a:off x="5459105" y="1187358"/>
                  <a:ext cx="781471" cy="1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Rectangle 33"/>
              <p:cNvSpPr/>
              <p:nvPr/>
            </p:nvSpPr>
            <p:spPr>
              <a:xfrm>
                <a:off x="2593074" y="1801505"/>
                <a:ext cx="781473" cy="615068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517046" y="3230862"/>
              <a:ext cx="1042060" cy="1207544"/>
              <a:chOff x="4048555" y="1037233"/>
              <a:chExt cx="1562946" cy="121915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048555" y="1037233"/>
                <a:ext cx="781473" cy="1219152"/>
                <a:chOff x="2006223" y="928052"/>
                <a:chExt cx="777922" cy="1514899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2006223" y="1678677"/>
                  <a:ext cx="777922" cy="764274"/>
                </a:xfrm>
                <a:prstGeom prst="rect">
                  <a:avLst/>
                </a:prstGeom>
                <a:noFill/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006223" y="928052"/>
                  <a:ext cx="777922" cy="750625"/>
                </a:xfrm>
                <a:prstGeom prst="rect">
                  <a:avLst/>
                </a:prstGeom>
                <a:noFill/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4830028" y="1037233"/>
                <a:ext cx="781473" cy="1219152"/>
                <a:chOff x="2606722" y="1279307"/>
                <a:chExt cx="781473" cy="1219152"/>
              </a:xfrm>
            </p:grpSpPr>
            <p:cxnSp>
              <p:nvCxnSpPr>
                <p:cNvPr id="43" name="Straight Connector 42"/>
                <p:cNvCxnSpPr>
                  <a:cxnSpLocks/>
                </p:cNvCxnSpPr>
                <p:nvPr/>
              </p:nvCxnSpPr>
              <p:spPr>
                <a:xfrm flipH="1" flipV="1">
                  <a:off x="2629029" y="1279307"/>
                  <a:ext cx="750834" cy="938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Rectangle 40"/>
                <p:cNvSpPr/>
                <p:nvPr/>
              </p:nvSpPr>
              <p:spPr>
                <a:xfrm>
                  <a:off x="2606722" y="1883391"/>
                  <a:ext cx="781473" cy="615068"/>
                </a:xfrm>
                <a:prstGeom prst="rect">
                  <a:avLst/>
                </a:prstGeom>
                <a:noFill/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7" name="TextBox 46"/>
            <p:cNvSpPr txBox="1"/>
            <p:nvPr/>
          </p:nvSpPr>
          <p:spPr>
            <a:xfrm>
              <a:off x="2225040" y="4651896"/>
              <a:ext cx="4544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১ম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২য়              ৩য়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52773FE-68C7-41B8-B27E-1F0321813C4B}"/>
              </a:ext>
            </a:extLst>
          </p:cNvPr>
          <p:cNvSpPr txBox="1"/>
          <p:nvPr/>
        </p:nvSpPr>
        <p:spPr>
          <a:xfrm>
            <a:off x="4062129" y="618843"/>
            <a:ext cx="412162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CFC1BF3-569E-4952-A1E2-FE69E1605845}"/>
              </a:ext>
            </a:extLst>
          </p:cNvPr>
          <p:cNvSpPr txBox="1"/>
          <p:nvPr/>
        </p:nvSpPr>
        <p:spPr>
          <a:xfrm>
            <a:off x="2866552" y="5352343"/>
            <a:ext cx="653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কাঠির সংখ্যার তালিকা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50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966" y="3239807"/>
            <a:ext cx="79381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৪,     ৭,    ১০,.............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লক্ষ্যকরি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বাড়ছে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১০+৩ = ১৩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dirty="0"/>
              <a:t>         </a:t>
            </a:r>
            <a:r>
              <a:rPr lang="en-US" dirty="0"/>
              <a:t> </a:t>
            </a:r>
            <a:r>
              <a:rPr lang="bn-IN" dirty="0"/>
              <a:t>  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88991" y="1357439"/>
            <a:ext cx="5792437" cy="1668791"/>
            <a:chOff x="2457600" y="1743585"/>
            <a:chExt cx="5792437" cy="1668791"/>
          </a:xfrm>
        </p:grpSpPr>
        <p:sp>
          <p:nvSpPr>
            <p:cNvPr id="20" name="Rectangle 19"/>
            <p:cNvSpPr/>
            <p:nvPr/>
          </p:nvSpPr>
          <p:spPr>
            <a:xfrm>
              <a:off x="2457600" y="1795523"/>
              <a:ext cx="811144" cy="9536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710831" y="1765722"/>
              <a:ext cx="1585862" cy="983482"/>
              <a:chOff x="3154907" y="777922"/>
              <a:chExt cx="1223750" cy="58685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154907" y="777922"/>
                <a:ext cx="611875" cy="58685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766782" y="777922"/>
                <a:ext cx="611875" cy="58685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663821" y="1743585"/>
              <a:ext cx="2586216" cy="983482"/>
              <a:chOff x="4617493" y="777922"/>
              <a:chExt cx="1851547" cy="586854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617493" y="777922"/>
                <a:ext cx="1223750" cy="586854"/>
                <a:chOff x="3154907" y="777922"/>
                <a:chExt cx="1223750" cy="586854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3154907" y="777922"/>
                  <a:ext cx="611875" cy="586854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3766782" y="777922"/>
                  <a:ext cx="611875" cy="586854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5841243" y="777922"/>
                <a:ext cx="627797" cy="58685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560659" y="2889156"/>
              <a:ext cx="56893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য়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৩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য়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82DDCC4-727F-4A63-B567-864836D89F21}"/>
              </a:ext>
            </a:extLst>
          </p:cNvPr>
          <p:cNvSpPr txBox="1"/>
          <p:nvPr/>
        </p:nvSpPr>
        <p:spPr>
          <a:xfrm>
            <a:off x="2484966" y="535908"/>
            <a:ext cx="7222068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95580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558554" y="1041655"/>
            <a:ext cx="9074892" cy="1856197"/>
            <a:chOff x="1778758" y="1037797"/>
            <a:chExt cx="8966580" cy="2572205"/>
          </a:xfrm>
          <a:solidFill>
            <a:srgbClr val="92D050"/>
          </a:solidFill>
        </p:grpSpPr>
        <p:sp>
          <p:nvSpPr>
            <p:cNvPr id="22" name="Rectangle 21"/>
            <p:cNvSpPr/>
            <p:nvPr/>
          </p:nvSpPr>
          <p:spPr>
            <a:xfrm>
              <a:off x="1778758" y="1037797"/>
              <a:ext cx="8966580" cy="2572205"/>
            </a:xfrm>
            <a:prstGeom prst="rect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548101" y="1318463"/>
              <a:ext cx="859808" cy="1501254"/>
              <a:chOff x="1937983" y="351483"/>
              <a:chExt cx="1610435" cy="2292824"/>
            </a:xfrm>
            <a:grpFill/>
          </p:grpSpPr>
          <p:sp>
            <p:nvSpPr>
              <p:cNvPr id="2" name="Rectangle 1"/>
              <p:cNvSpPr/>
              <p:nvPr/>
            </p:nvSpPr>
            <p:spPr>
              <a:xfrm>
                <a:off x="1937983" y="1429656"/>
                <a:ext cx="1610435" cy="1214651"/>
              </a:xfrm>
              <a:prstGeom prst="rect">
                <a:avLst/>
              </a:prstGeom>
              <a:grpFill/>
              <a:ln w="381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Isosceles Triangle 2"/>
              <p:cNvSpPr/>
              <p:nvPr/>
            </p:nvSpPr>
            <p:spPr>
              <a:xfrm>
                <a:off x="1951630" y="351483"/>
                <a:ext cx="1583139" cy="1078172"/>
              </a:xfrm>
              <a:prstGeom prst="triangle">
                <a:avLst/>
              </a:prstGeom>
              <a:grpFill/>
              <a:ln w="381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255174" y="1318463"/>
              <a:ext cx="1718266" cy="1501254"/>
              <a:chOff x="3073023" y="727305"/>
              <a:chExt cx="1718266" cy="1501254"/>
            </a:xfrm>
            <a:grpFill/>
          </p:grpSpPr>
          <p:grpSp>
            <p:nvGrpSpPr>
              <p:cNvPr id="5" name="Group 4"/>
              <p:cNvGrpSpPr/>
              <p:nvPr/>
            </p:nvGrpSpPr>
            <p:grpSpPr>
              <a:xfrm>
                <a:off x="3073023" y="727305"/>
                <a:ext cx="859808" cy="1501254"/>
                <a:chOff x="1937983" y="351483"/>
                <a:chExt cx="1610435" cy="2292824"/>
              </a:xfrm>
              <a:grpFill/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1937983" y="1429656"/>
                  <a:ext cx="1610435" cy="1214651"/>
                </a:xfrm>
                <a:prstGeom prst="rect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Isosceles Triangle 6"/>
                <p:cNvSpPr/>
                <p:nvPr/>
              </p:nvSpPr>
              <p:spPr>
                <a:xfrm>
                  <a:off x="1951630" y="351483"/>
                  <a:ext cx="1583139" cy="1078172"/>
                </a:xfrm>
                <a:prstGeom prst="triangle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3931481" y="727305"/>
                <a:ext cx="859808" cy="1501254"/>
                <a:chOff x="1937983" y="351483"/>
                <a:chExt cx="1610435" cy="2292824"/>
              </a:xfrm>
              <a:grpFill/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937983" y="1429656"/>
                  <a:ext cx="1610435" cy="1214651"/>
                </a:xfrm>
                <a:prstGeom prst="rect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>
                  <a:off x="1951630" y="351483"/>
                  <a:ext cx="1583139" cy="1078172"/>
                </a:xfrm>
                <a:prstGeom prst="triangle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6930114" y="1318463"/>
              <a:ext cx="2593995" cy="1503123"/>
              <a:chOff x="5490951" y="680756"/>
              <a:chExt cx="2593995" cy="1503123"/>
            </a:xfrm>
            <a:grpFill/>
          </p:grpSpPr>
          <p:grpSp>
            <p:nvGrpSpPr>
              <p:cNvPr id="11" name="Group 10"/>
              <p:cNvGrpSpPr/>
              <p:nvPr/>
            </p:nvGrpSpPr>
            <p:grpSpPr>
              <a:xfrm>
                <a:off x="5490951" y="682625"/>
                <a:ext cx="859808" cy="1501254"/>
                <a:chOff x="1937983" y="351483"/>
                <a:chExt cx="1610435" cy="2292824"/>
              </a:xfrm>
              <a:grpFill/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937983" y="1429656"/>
                  <a:ext cx="1610435" cy="1214651"/>
                </a:xfrm>
                <a:prstGeom prst="rect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Isosceles Triangle 12"/>
                <p:cNvSpPr/>
                <p:nvPr/>
              </p:nvSpPr>
              <p:spPr>
                <a:xfrm>
                  <a:off x="1951630" y="351483"/>
                  <a:ext cx="1583139" cy="1078172"/>
                </a:xfrm>
                <a:prstGeom prst="triangle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6358045" y="682625"/>
                <a:ext cx="859808" cy="1501254"/>
                <a:chOff x="1937983" y="351483"/>
                <a:chExt cx="1610435" cy="2292824"/>
              </a:xfrm>
              <a:grp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937983" y="1429656"/>
                  <a:ext cx="1610435" cy="1214651"/>
                </a:xfrm>
                <a:prstGeom prst="rect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Isosceles Triangle 15"/>
                <p:cNvSpPr/>
                <p:nvPr/>
              </p:nvSpPr>
              <p:spPr>
                <a:xfrm>
                  <a:off x="1951630" y="351483"/>
                  <a:ext cx="1583139" cy="1078172"/>
                </a:xfrm>
                <a:prstGeom prst="triangle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7225138" y="680756"/>
                <a:ext cx="859808" cy="1501254"/>
                <a:chOff x="1937983" y="351483"/>
                <a:chExt cx="1610435" cy="2292824"/>
              </a:xfrm>
              <a:grp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937983" y="1429656"/>
                  <a:ext cx="1610435" cy="1214651"/>
                </a:xfrm>
                <a:prstGeom prst="rect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>
                <a:xfrm>
                  <a:off x="1951630" y="351483"/>
                  <a:ext cx="1583139" cy="1078172"/>
                </a:xfrm>
                <a:prstGeom prst="triangle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2432957" y="2851401"/>
              <a:ext cx="7091152" cy="72504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১ম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২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     ৩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4A1E736-209D-45B2-A57C-65DC23032F83}"/>
              </a:ext>
            </a:extLst>
          </p:cNvPr>
          <p:cNvSpPr txBox="1"/>
          <p:nvPr/>
        </p:nvSpPr>
        <p:spPr>
          <a:xfrm>
            <a:off x="2484966" y="383508"/>
            <a:ext cx="7222068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27FB73-3BD1-40E4-BEA8-F492811CEAA4}"/>
                  </a:ext>
                </a:extLst>
              </p:cNvPr>
              <p:cNvSpPr txBox="1"/>
              <p:nvPr/>
            </p:nvSpPr>
            <p:spPr>
              <a:xfrm>
                <a:off x="2484966" y="2975728"/>
                <a:ext cx="7938131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কাঠির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তালিকাঃ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৬,     ১১,    ১৬, .............</a:t>
                </a: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</a:t>
                </a:r>
                <a:r>
                  <a:rPr lang="as-IN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ক্যঃ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৫       ৫ </a:t>
                </a: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১ম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কাঠির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৬ = ৫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 + ১ = ৬</a:t>
                </a: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২য়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কাঠির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১১ = ৫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 + ১ = ১১ </a:t>
                </a: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৩য়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কাঠির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১৬ = ৫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৩ + ১ = ১৬ </a:t>
                </a: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……        ……        ……       ……   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‘ক’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কাঠির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= ৫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 + ১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27FB73-3BD1-40E4-BEA8-F492811CE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966" y="2975728"/>
                <a:ext cx="7938131" cy="3539430"/>
              </a:xfrm>
              <a:prstGeom prst="rect">
                <a:avLst/>
              </a:prstGeom>
              <a:blipFill>
                <a:blip r:embed="rId2"/>
                <a:stretch>
                  <a:fillRect l="-1997" t="-2238" r="-998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48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558554" y="3202243"/>
            <a:ext cx="90748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77020EA-8266-4DEC-96A2-B617FE4AEB4D}"/>
              </a:ext>
            </a:extLst>
          </p:cNvPr>
          <p:cNvGrpSpPr/>
          <p:nvPr/>
        </p:nvGrpSpPr>
        <p:grpSpPr>
          <a:xfrm>
            <a:off x="1558554" y="1179797"/>
            <a:ext cx="9074892" cy="1856197"/>
            <a:chOff x="1778758" y="1037797"/>
            <a:chExt cx="8966580" cy="2572205"/>
          </a:xfrm>
          <a:solidFill>
            <a:srgbClr val="92D050"/>
          </a:solidFill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864BC9B-43A2-40EF-8F92-DBF71204B37F}"/>
                </a:ext>
              </a:extLst>
            </p:cNvPr>
            <p:cNvSpPr/>
            <p:nvPr/>
          </p:nvSpPr>
          <p:spPr>
            <a:xfrm>
              <a:off x="1778758" y="1037797"/>
              <a:ext cx="8966580" cy="2572205"/>
            </a:xfrm>
            <a:prstGeom prst="rect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F584B18-6F8F-4ADD-BD7D-12A235C84F6D}"/>
                </a:ext>
              </a:extLst>
            </p:cNvPr>
            <p:cNvGrpSpPr/>
            <p:nvPr/>
          </p:nvGrpSpPr>
          <p:grpSpPr>
            <a:xfrm>
              <a:off x="2548101" y="1318463"/>
              <a:ext cx="859808" cy="1501254"/>
              <a:chOff x="1937983" y="351483"/>
              <a:chExt cx="1610435" cy="2292824"/>
            </a:xfrm>
            <a:grpFill/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FB1B40D-7220-4C47-A7B4-0DD0D72EED94}"/>
                  </a:ext>
                </a:extLst>
              </p:cNvPr>
              <p:cNvSpPr/>
              <p:nvPr/>
            </p:nvSpPr>
            <p:spPr>
              <a:xfrm>
                <a:off x="1937983" y="1429656"/>
                <a:ext cx="1610435" cy="1214651"/>
              </a:xfrm>
              <a:prstGeom prst="rect">
                <a:avLst/>
              </a:prstGeom>
              <a:grpFill/>
              <a:ln w="381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Isosceles Triangle 84">
                <a:extLst>
                  <a:ext uri="{FF2B5EF4-FFF2-40B4-BE49-F238E27FC236}">
                    <a16:creationId xmlns:a16="http://schemas.microsoft.com/office/drawing/2014/main" id="{AAA78555-0CB8-4A2D-9390-2F76701A3A16}"/>
                  </a:ext>
                </a:extLst>
              </p:cNvPr>
              <p:cNvSpPr/>
              <p:nvPr/>
            </p:nvSpPr>
            <p:spPr>
              <a:xfrm>
                <a:off x="1951630" y="351483"/>
                <a:ext cx="1583139" cy="1078172"/>
              </a:xfrm>
              <a:prstGeom prst="triangle">
                <a:avLst/>
              </a:prstGeom>
              <a:grpFill/>
              <a:ln w="381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490E9C5-AE79-432C-BCEE-9C5705F307D0}"/>
                </a:ext>
              </a:extLst>
            </p:cNvPr>
            <p:cNvGrpSpPr/>
            <p:nvPr/>
          </p:nvGrpSpPr>
          <p:grpSpPr>
            <a:xfrm>
              <a:off x="4255174" y="1318463"/>
              <a:ext cx="1718266" cy="1501254"/>
              <a:chOff x="3073023" y="727305"/>
              <a:chExt cx="1718266" cy="1501254"/>
            </a:xfrm>
            <a:grpFill/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F6B2238D-2861-4F34-80D2-0E870754E0E5}"/>
                  </a:ext>
                </a:extLst>
              </p:cNvPr>
              <p:cNvGrpSpPr/>
              <p:nvPr/>
            </p:nvGrpSpPr>
            <p:grpSpPr>
              <a:xfrm>
                <a:off x="3073023" y="727305"/>
                <a:ext cx="859808" cy="1501254"/>
                <a:chOff x="1937983" y="351483"/>
                <a:chExt cx="1610435" cy="2292824"/>
              </a:xfrm>
              <a:grpFill/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06CE7F6F-A90C-4E71-BF97-7B75DBEC6E23}"/>
                    </a:ext>
                  </a:extLst>
                </p:cNvPr>
                <p:cNvSpPr/>
                <p:nvPr/>
              </p:nvSpPr>
              <p:spPr>
                <a:xfrm>
                  <a:off x="1937983" y="1429656"/>
                  <a:ext cx="1610435" cy="1214651"/>
                </a:xfrm>
                <a:prstGeom prst="rect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934CAFF6-7C91-4C2B-B8ED-CFE32D566A56}"/>
                    </a:ext>
                  </a:extLst>
                </p:cNvPr>
                <p:cNvSpPr/>
                <p:nvPr/>
              </p:nvSpPr>
              <p:spPr>
                <a:xfrm>
                  <a:off x="1951630" y="351483"/>
                  <a:ext cx="1583139" cy="1078172"/>
                </a:xfrm>
                <a:prstGeom prst="triangle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E6A3AEAB-53B7-4BBE-9797-30B2B5B58930}"/>
                  </a:ext>
                </a:extLst>
              </p:cNvPr>
              <p:cNvGrpSpPr/>
              <p:nvPr/>
            </p:nvGrpSpPr>
            <p:grpSpPr>
              <a:xfrm>
                <a:off x="3931481" y="727305"/>
                <a:ext cx="859808" cy="1501254"/>
                <a:chOff x="1937983" y="351483"/>
                <a:chExt cx="1610435" cy="2292824"/>
              </a:xfrm>
              <a:grpFill/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CCF5E40E-4392-4882-92A5-130515127611}"/>
                    </a:ext>
                  </a:extLst>
                </p:cNvPr>
                <p:cNvSpPr/>
                <p:nvPr/>
              </p:nvSpPr>
              <p:spPr>
                <a:xfrm>
                  <a:off x="1937983" y="1429656"/>
                  <a:ext cx="1610435" cy="1214651"/>
                </a:xfrm>
                <a:prstGeom prst="rect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Isosceles Triangle 80">
                  <a:extLst>
                    <a:ext uri="{FF2B5EF4-FFF2-40B4-BE49-F238E27FC236}">
                      <a16:creationId xmlns:a16="http://schemas.microsoft.com/office/drawing/2014/main" id="{9CC491E5-7098-4F1A-8589-730172A3A5CC}"/>
                    </a:ext>
                  </a:extLst>
                </p:cNvPr>
                <p:cNvSpPr/>
                <p:nvPr/>
              </p:nvSpPr>
              <p:spPr>
                <a:xfrm>
                  <a:off x="1951630" y="351483"/>
                  <a:ext cx="1583139" cy="1078172"/>
                </a:xfrm>
                <a:prstGeom prst="triangle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7941E53-3521-4F1F-AE96-1A1B0D724F5B}"/>
                </a:ext>
              </a:extLst>
            </p:cNvPr>
            <p:cNvGrpSpPr/>
            <p:nvPr/>
          </p:nvGrpSpPr>
          <p:grpSpPr>
            <a:xfrm>
              <a:off x="6930114" y="1318463"/>
              <a:ext cx="2593995" cy="1503123"/>
              <a:chOff x="5490951" y="680756"/>
              <a:chExt cx="2593995" cy="1503123"/>
            </a:xfrm>
            <a:grpFill/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EEDC37E-A9BB-4034-A01E-1D8F76374E49}"/>
                  </a:ext>
                </a:extLst>
              </p:cNvPr>
              <p:cNvGrpSpPr/>
              <p:nvPr/>
            </p:nvGrpSpPr>
            <p:grpSpPr>
              <a:xfrm>
                <a:off x="5490951" y="682625"/>
                <a:ext cx="859808" cy="1501254"/>
                <a:chOff x="1937983" y="351483"/>
                <a:chExt cx="1610435" cy="2292824"/>
              </a:xfrm>
              <a:grpFill/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3612088F-25F4-4D99-8373-658BE89D8853}"/>
                    </a:ext>
                  </a:extLst>
                </p:cNvPr>
                <p:cNvSpPr/>
                <p:nvPr/>
              </p:nvSpPr>
              <p:spPr>
                <a:xfrm>
                  <a:off x="1937983" y="1429656"/>
                  <a:ext cx="1610435" cy="1214651"/>
                </a:xfrm>
                <a:prstGeom prst="rect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Isosceles Triangle 76">
                  <a:extLst>
                    <a:ext uri="{FF2B5EF4-FFF2-40B4-BE49-F238E27FC236}">
                      <a16:creationId xmlns:a16="http://schemas.microsoft.com/office/drawing/2014/main" id="{28A50577-D9E6-4E41-AFD3-7EDC25F97190}"/>
                    </a:ext>
                  </a:extLst>
                </p:cNvPr>
                <p:cNvSpPr/>
                <p:nvPr/>
              </p:nvSpPr>
              <p:spPr>
                <a:xfrm>
                  <a:off x="1951630" y="351483"/>
                  <a:ext cx="1583139" cy="1078172"/>
                </a:xfrm>
                <a:prstGeom prst="triangle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F552F2A1-18CB-46CA-9F8D-658CF2DE26C5}"/>
                  </a:ext>
                </a:extLst>
              </p:cNvPr>
              <p:cNvGrpSpPr/>
              <p:nvPr/>
            </p:nvGrpSpPr>
            <p:grpSpPr>
              <a:xfrm>
                <a:off x="6358045" y="682625"/>
                <a:ext cx="859808" cy="1501254"/>
                <a:chOff x="1937983" y="351483"/>
                <a:chExt cx="1610435" cy="2292824"/>
              </a:xfrm>
              <a:grpFill/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6313BE1E-31AB-4027-9E8E-E87B81DF97D2}"/>
                    </a:ext>
                  </a:extLst>
                </p:cNvPr>
                <p:cNvSpPr/>
                <p:nvPr/>
              </p:nvSpPr>
              <p:spPr>
                <a:xfrm>
                  <a:off x="1937983" y="1429656"/>
                  <a:ext cx="1610435" cy="1214651"/>
                </a:xfrm>
                <a:prstGeom prst="rect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Isosceles Triangle 74">
                  <a:extLst>
                    <a:ext uri="{FF2B5EF4-FFF2-40B4-BE49-F238E27FC236}">
                      <a16:creationId xmlns:a16="http://schemas.microsoft.com/office/drawing/2014/main" id="{3A10CBED-C4B8-40F9-9767-569E6AB82FB9}"/>
                    </a:ext>
                  </a:extLst>
                </p:cNvPr>
                <p:cNvSpPr/>
                <p:nvPr/>
              </p:nvSpPr>
              <p:spPr>
                <a:xfrm>
                  <a:off x="1951630" y="351483"/>
                  <a:ext cx="1583139" cy="1078172"/>
                </a:xfrm>
                <a:prstGeom prst="triangle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36F5CD2D-44FB-4F3C-A628-6D5CB94CCB6E}"/>
                  </a:ext>
                </a:extLst>
              </p:cNvPr>
              <p:cNvGrpSpPr/>
              <p:nvPr/>
            </p:nvGrpSpPr>
            <p:grpSpPr>
              <a:xfrm>
                <a:off x="7225138" y="680756"/>
                <a:ext cx="859808" cy="1501254"/>
                <a:chOff x="1937983" y="351483"/>
                <a:chExt cx="1610435" cy="2292824"/>
              </a:xfrm>
              <a:grpFill/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13BE48D-73B1-45E9-86AA-B45BE4D3F0D9}"/>
                    </a:ext>
                  </a:extLst>
                </p:cNvPr>
                <p:cNvSpPr/>
                <p:nvPr/>
              </p:nvSpPr>
              <p:spPr>
                <a:xfrm>
                  <a:off x="1937983" y="1429656"/>
                  <a:ext cx="1610435" cy="1214651"/>
                </a:xfrm>
                <a:prstGeom prst="rect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1F5C98CF-F2BD-4A54-A52D-41B9D1398452}"/>
                    </a:ext>
                  </a:extLst>
                </p:cNvPr>
                <p:cNvSpPr/>
                <p:nvPr/>
              </p:nvSpPr>
              <p:spPr>
                <a:xfrm>
                  <a:off x="1951630" y="351483"/>
                  <a:ext cx="1583139" cy="1078172"/>
                </a:xfrm>
                <a:prstGeom prst="triangle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47D9CC2-87CA-46B0-9B35-5D471A989A9D}"/>
                </a:ext>
              </a:extLst>
            </p:cNvPr>
            <p:cNvSpPr txBox="1"/>
            <p:nvPr/>
          </p:nvSpPr>
          <p:spPr>
            <a:xfrm>
              <a:off x="2432957" y="2851401"/>
              <a:ext cx="7091152" cy="72504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১ম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২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     ৩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FCFF304D-E6F5-4E5B-A436-F89F2B650B40}"/>
              </a:ext>
            </a:extLst>
          </p:cNvPr>
          <p:cNvSpPr txBox="1"/>
          <p:nvPr/>
        </p:nvSpPr>
        <p:spPr>
          <a:xfrm>
            <a:off x="1558554" y="448714"/>
            <a:ext cx="9074892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DC83B71-F5F4-4904-8173-8CD87EBB188F}"/>
                  </a:ext>
                </a:extLst>
              </p:cNvPr>
              <p:cNvSpPr txBox="1"/>
              <p:nvPr/>
            </p:nvSpPr>
            <p:spPr>
              <a:xfrm>
                <a:off x="1558554" y="3933763"/>
                <a:ext cx="9074892" cy="255454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আমরাজানি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IN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‘ক’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কাঠির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৫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 + ১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২০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…        …  = ৫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২০ + ১</a:t>
                </a:r>
              </a:p>
              <a:p>
                <a:pPr/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= ১০০ + ১ </a:t>
                </a:r>
              </a:p>
              <a:p>
                <a:pPr/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= ১০১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DC83B71-F5F4-4904-8173-8CD87EBB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554" y="3933763"/>
                <a:ext cx="9074892" cy="2554545"/>
              </a:xfrm>
              <a:prstGeom prst="rect">
                <a:avLst/>
              </a:prstGeom>
              <a:blipFill>
                <a:blip r:embed="rId2"/>
                <a:stretch>
                  <a:fillRect l="-1678" t="-2850" b="-6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651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2801A8D-0420-4442-8622-F69B53F253CA}"/>
              </a:ext>
            </a:extLst>
          </p:cNvPr>
          <p:cNvGrpSpPr/>
          <p:nvPr/>
        </p:nvGrpSpPr>
        <p:grpSpPr>
          <a:xfrm>
            <a:off x="3725336" y="1859735"/>
            <a:ext cx="4741328" cy="1231471"/>
            <a:chOff x="2843685" y="3434242"/>
            <a:chExt cx="4741328" cy="1231471"/>
          </a:xfrm>
        </p:grpSpPr>
        <p:grpSp>
          <p:nvGrpSpPr>
            <p:cNvPr id="4" name="Group 3"/>
            <p:cNvGrpSpPr/>
            <p:nvPr/>
          </p:nvGrpSpPr>
          <p:grpSpPr>
            <a:xfrm>
              <a:off x="2843685" y="3441068"/>
              <a:ext cx="781473" cy="1219152"/>
              <a:chOff x="2006223" y="928052"/>
              <a:chExt cx="777922" cy="151489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006223" y="1678677"/>
                <a:ext cx="777922" cy="764274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006223" y="928052"/>
                <a:ext cx="777922" cy="750625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182453" y="3446560"/>
              <a:ext cx="1307626" cy="1219153"/>
              <a:chOff x="4229668" y="1171452"/>
              <a:chExt cx="1552430" cy="151489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229668" y="1171452"/>
                <a:ext cx="777922" cy="1514899"/>
                <a:chOff x="2006223" y="928052"/>
                <a:chExt cx="777922" cy="1514899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2006223" y="1678677"/>
                  <a:ext cx="777922" cy="764274"/>
                </a:xfrm>
                <a:prstGeom prst="rect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006223" y="928052"/>
                  <a:ext cx="777922" cy="750625"/>
                </a:xfrm>
                <a:prstGeom prst="rect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004176" y="1171452"/>
                <a:ext cx="777922" cy="1514899"/>
                <a:chOff x="2006223" y="928052"/>
                <a:chExt cx="777922" cy="1514899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2006223" y="1678677"/>
                  <a:ext cx="777922" cy="764274"/>
                </a:xfrm>
                <a:prstGeom prst="rect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006223" y="928052"/>
                  <a:ext cx="777922" cy="750625"/>
                </a:xfrm>
                <a:prstGeom prst="rect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" name="Group 37"/>
            <p:cNvGrpSpPr/>
            <p:nvPr/>
          </p:nvGrpSpPr>
          <p:grpSpPr>
            <a:xfrm>
              <a:off x="5989362" y="3434242"/>
              <a:ext cx="1595651" cy="1225978"/>
              <a:chOff x="6183573" y="1164627"/>
              <a:chExt cx="2342866" cy="151489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6183573" y="1164627"/>
                <a:ext cx="1552430" cy="1514899"/>
                <a:chOff x="4229668" y="1171452"/>
                <a:chExt cx="1552430" cy="1514899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4229668" y="1171452"/>
                  <a:ext cx="777922" cy="1514899"/>
                  <a:chOff x="2006223" y="928052"/>
                  <a:chExt cx="777922" cy="1514899"/>
                </a:xfrm>
              </p:grpSpPr>
              <p:sp>
                <p:nvSpPr>
                  <p:cNvPr id="33" name="Rectangle 32"/>
                  <p:cNvSpPr/>
                  <p:nvPr/>
                </p:nvSpPr>
                <p:spPr>
                  <a:xfrm>
                    <a:off x="2006223" y="1678677"/>
                    <a:ext cx="777922" cy="764274"/>
                  </a:xfrm>
                  <a:prstGeom prst="rect">
                    <a:avLst/>
                  </a:prstGeom>
                  <a:noFill/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2006223" y="928052"/>
                    <a:ext cx="777922" cy="750625"/>
                  </a:xfrm>
                  <a:prstGeom prst="rect">
                    <a:avLst/>
                  </a:prstGeom>
                  <a:noFill/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5004176" y="1171452"/>
                  <a:ext cx="777922" cy="1514899"/>
                  <a:chOff x="2006223" y="928052"/>
                  <a:chExt cx="777922" cy="1514899"/>
                </a:xfrm>
              </p:grpSpPr>
              <p:sp>
                <p:nvSpPr>
                  <p:cNvPr id="31" name="Rectangle 30"/>
                  <p:cNvSpPr/>
                  <p:nvPr/>
                </p:nvSpPr>
                <p:spPr>
                  <a:xfrm>
                    <a:off x="2006223" y="1678677"/>
                    <a:ext cx="777922" cy="764274"/>
                  </a:xfrm>
                  <a:prstGeom prst="rect">
                    <a:avLst/>
                  </a:prstGeom>
                  <a:noFill/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2006223" y="928052"/>
                    <a:ext cx="777922" cy="750625"/>
                  </a:xfrm>
                  <a:prstGeom prst="rect">
                    <a:avLst/>
                  </a:prstGeom>
                  <a:noFill/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" name="Group 34"/>
              <p:cNvGrpSpPr/>
              <p:nvPr/>
            </p:nvGrpSpPr>
            <p:grpSpPr>
              <a:xfrm>
                <a:off x="7748517" y="1164627"/>
                <a:ext cx="777922" cy="1514899"/>
                <a:chOff x="2006223" y="928052"/>
                <a:chExt cx="777922" cy="1514899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2006223" y="1678677"/>
                  <a:ext cx="777922" cy="764274"/>
                </a:xfrm>
                <a:prstGeom prst="rect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006223" y="928052"/>
                  <a:ext cx="777922" cy="750625"/>
                </a:xfrm>
                <a:prstGeom prst="rect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0" name="TextBox 39"/>
          <p:cNvSpPr txBox="1"/>
          <p:nvPr/>
        </p:nvSpPr>
        <p:spPr>
          <a:xfrm>
            <a:off x="2508559" y="3766795"/>
            <a:ext cx="72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002060"/>
                </a:solidFill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তথ্য থেকে বীজগণিতীয় রাশিমালা নির্ণয় কর।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C3C6C0-E7DA-499B-8B27-459972B93E78}"/>
              </a:ext>
            </a:extLst>
          </p:cNvPr>
          <p:cNvSpPr txBox="1"/>
          <p:nvPr/>
        </p:nvSpPr>
        <p:spPr>
          <a:xfrm>
            <a:off x="4062129" y="618843"/>
            <a:ext cx="412162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9848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1580910" y="3138790"/>
            <a:ext cx="90748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১০০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চিত্রের মোট 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কাঠির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সংখ্যা নির্ণয়ঃ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A4046-511D-4F75-BCBE-A75E68A4998D}"/>
              </a:ext>
            </a:extLst>
          </p:cNvPr>
          <p:cNvSpPr txBox="1"/>
          <p:nvPr/>
        </p:nvSpPr>
        <p:spPr>
          <a:xfrm>
            <a:off x="1558554" y="448714"/>
            <a:ext cx="9119606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F42C2DD-7A6F-41AB-9D0E-B9D4812EBB87}"/>
              </a:ext>
            </a:extLst>
          </p:cNvPr>
          <p:cNvGrpSpPr/>
          <p:nvPr/>
        </p:nvGrpSpPr>
        <p:grpSpPr>
          <a:xfrm>
            <a:off x="1558554" y="1179797"/>
            <a:ext cx="9119606" cy="1856197"/>
            <a:chOff x="1778758" y="1037797"/>
            <a:chExt cx="8966580" cy="2572205"/>
          </a:xfrm>
          <a:solidFill>
            <a:srgbClr val="92D050"/>
          </a:soli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1870212-3DF4-4F7D-A77C-AA25206A7420}"/>
                </a:ext>
              </a:extLst>
            </p:cNvPr>
            <p:cNvSpPr/>
            <p:nvPr/>
          </p:nvSpPr>
          <p:spPr>
            <a:xfrm>
              <a:off x="1778758" y="1037797"/>
              <a:ext cx="8966580" cy="2572205"/>
            </a:xfrm>
            <a:prstGeom prst="rect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048501B-6CE4-451D-ACAD-AEB271CDBA57}"/>
                </a:ext>
              </a:extLst>
            </p:cNvPr>
            <p:cNvGrpSpPr/>
            <p:nvPr/>
          </p:nvGrpSpPr>
          <p:grpSpPr>
            <a:xfrm>
              <a:off x="2548101" y="1318463"/>
              <a:ext cx="859808" cy="1501254"/>
              <a:chOff x="1937983" y="351483"/>
              <a:chExt cx="1610435" cy="229282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86E6671-91F3-4EE9-82A5-F0D1B586CFC0}"/>
                  </a:ext>
                </a:extLst>
              </p:cNvPr>
              <p:cNvSpPr/>
              <p:nvPr/>
            </p:nvSpPr>
            <p:spPr>
              <a:xfrm>
                <a:off x="1937983" y="1429656"/>
                <a:ext cx="1610435" cy="1214651"/>
              </a:xfrm>
              <a:prstGeom prst="rect">
                <a:avLst/>
              </a:prstGeom>
              <a:grpFill/>
              <a:ln w="381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id="{6EF32A50-109F-487D-B07C-0AE01567D0A8}"/>
                  </a:ext>
                </a:extLst>
              </p:cNvPr>
              <p:cNvSpPr/>
              <p:nvPr/>
            </p:nvSpPr>
            <p:spPr>
              <a:xfrm>
                <a:off x="1951630" y="351483"/>
                <a:ext cx="1583139" cy="1078172"/>
              </a:xfrm>
              <a:prstGeom prst="triangle">
                <a:avLst/>
              </a:prstGeom>
              <a:grpFill/>
              <a:ln w="381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F11A25E-75E0-4099-9404-7E6678993ACA}"/>
                </a:ext>
              </a:extLst>
            </p:cNvPr>
            <p:cNvGrpSpPr/>
            <p:nvPr/>
          </p:nvGrpSpPr>
          <p:grpSpPr>
            <a:xfrm>
              <a:off x="4255174" y="1318463"/>
              <a:ext cx="1718266" cy="1501254"/>
              <a:chOff x="3073023" y="727305"/>
              <a:chExt cx="1718266" cy="1501254"/>
            </a:xfrm>
            <a:grpFill/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DB551495-E76E-49CE-B12B-593BF8B7B425}"/>
                  </a:ext>
                </a:extLst>
              </p:cNvPr>
              <p:cNvGrpSpPr/>
              <p:nvPr/>
            </p:nvGrpSpPr>
            <p:grpSpPr>
              <a:xfrm>
                <a:off x="3073023" y="727305"/>
                <a:ext cx="859808" cy="1501254"/>
                <a:chOff x="1937983" y="351483"/>
                <a:chExt cx="1610435" cy="2292824"/>
              </a:xfrm>
              <a:grpFill/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AAFE306-0F66-463F-8056-0EFFE4E57087}"/>
                    </a:ext>
                  </a:extLst>
                </p:cNvPr>
                <p:cNvSpPr/>
                <p:nvPr/>
              </p:nvSpPr>
              <p:spPr>
                <a:xfrm>
                  <a:off x="1937983" y="1429656"/>
                  <a:ext cx="1610435" cy="1214651"/>
                </a:xfrm>
                <a:prstGeom prst="rect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Isosceles Triangle 91">
                  <a:extLst>
                    <a:ext uri="{FF2B5EF4-FFF2-40B4-BE49-F238E27FC236}">
                      <a16:creationId xmlns:a16="http://schemas.microsoft.com/office/drawing/2014/main" id="{4966D932-55D4-43F2-8B9D-4ED387BC5419}"/>
                    </a:ext>
                  </a:extLst>
                </p:cNvPr>
                <p:cNvSpPr/>
                <p:nvPr/>
              </p:nvSpPr>
              <p:spPr>
                <a:xfrm>
                  <a:off x="1951630" y="351483"/>
                  <a:ext cx="1583139" cy="1078172"/>
                </a:xfrm>
                <a:prstGeom prst="triangle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713F858-1D6D-4E2F-AC34-197646B8D597}"/>
                  </a:ext>
                </a:extLst>
              </p:cNvPr>
              <p:cNvGrpSpPr/>
              <p:nvPr/>
            </p:nvGrpSpPr>
            <p:grpSpPr>
              <a:xfrm>
                <a:off x="3931481" y="727305"/>
                <a:ext cx="859808" cy="1501254"/>
                <a:chOff x="1937983" y="351483"/>
                <a:chExt cx="1610435" cy="2292824"/>
              </a:xfrm>
              <a:grpFill/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3C9FF65C-049A-4142-900B-C5FB621DA541}"/>
                    </a:ext>
                  </a:extLst>
                </p:cNvPr>
                <p:cNvSpPr/>
                <p:nvPr/>
              </p:nvSpPr>
              <p:spPr>
                <a:xfrm>
                  <a:off x="1937983" y="1429656"/>
                  <a:ext cx="1610435" cy="1214651"/>
                </a:xfrm>
                <a:prstGeom prst="rect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Isosceles Triangle 89">
                  <a:extLst>
                    <a:ext uri="{FF2B5EF4-FFF2-40B4-BE49-F238E27FC236}">
                      <a16:creationId xmlns:a16="http://schemas.microsoft.com/office/drawing/2014/main" id="{09BCA358-4CEC-4AB9-9391-209A9180AE0A}"/>
                    </a:ext>
                  </a:extLst>
                </p:cNvPr>
                <p:cNvSpPr/>
                <p:nvPr/>
              </p:nvSpPr>
              <p:spPr>
                <a:xfrm>
                  <a:off x="1951630" y="351483"/>
                  <a:ext cx="1583139" cy="1078172"/>
                </a:xfrm>
                <a:prstGeom prst="triangle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3EBFD11-49CD-43F7-AF8D-2F491C864407}"/>
                </a:ext>
              </a:extLst>
            </p:cNvPr>
            <p:cNvGrpSpPr/>
            <p:nvPr/>
          </p:nvGrpSpPr>
          <p:grpSpPr>
            <a:xfrm>
              <a:off x="6930114" y="1318463"/>
              <a:ext cx="2593995" cy="1503123"/>
              <a:chOff x="5490951" y="680756"/>
              <a:chExt cx="2593995" cy="1503123"/>
            </a:xfrm>
            <a:grpFill/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90CFA8B-C12B-46E7-B66B-2BE11CB97312}"/>
                  </a:ext>
                </a:extLst>
              </p:cNvPr>
              <p:cNvGrpSpPr/>
              <p:nvPr/>
            </p:nvGrpSpPr>
            <p:grpSpPr>
              <a:xfrm>
                <a:off x="5490951" y="682625"/>
                <a:ext cx="859808" cy="1501254"/>
                <a:chOff x="1937983" y="351483"/>
                <a:chExt cx="1610435" cy="2292824"/>
              </a:xfrm>
              <a:grpFill/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61AE5670-CFF7-4754-BE07-99458E08E56A}"/>
                    </a:ext>
                  </a:extLst>
                </p:cNvPr>
                <p:cNvSpPr/>
                <p:nvPr/>
              </p:nvSpPr>
              <p:spPr>
                <a:xfrm>
                  <a:off x="1937983" y="1429656"/>
                  <a:ext cx="1610435" cy="1214651"/>
                </a:xfrm>
                <a:prstGeom prst="rect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Isosceles Triangle 85">
                  <a:extLst>
                    <a:ext uri="{FF2B5EF4-FFF2-40B4-BE49-F238E27FC236}">
                      <a16:creationId xmlns:a16="http://schemas.microsoft.com/office/drawing/2014/main" id="{6F8B7B30-464C-4A82-948F-A6D42F5109BD}"/>
                    </a:ext>
                  </a:extLst>
                </p:cNvPr>
                <p:cNvSpPr/>
                <p:nvPr/>
              </p:nvSpPr>
              <p:spPr>
                <a:xfrm>
                  <a:off x="1951630" y="351483"/>
                  <a:ext cx="1583139" cy="1078172"/>
                </a:xfrm>
                <a:prstGeom prst="triangle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667D92CF-F3BF-4393-91CE-62B2BB453BE6}"/>
                  </a:ext>
                </a:extLst>
              </p:cNvPr>
              <p:cNvGrpSpPr/>
              <p:nvPr/>
            </p:nvGrpSpPr>
            <p:grpSpPr>
              <a:xfrm>
                <a:off x="6358045" y="682625"/>
                <a:ext cx="859808" cy="1501254"/>
                <a:chOff x="1937983" y="351483"/>
                <a:chExt cx="1610435" cy="2292824"/>
              </a:xfrm>
              <a:grpFill/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8063475-077B-4A3E-8EE7-E0C583BF708D}"/>
                    </a:ext>
                  </a:extLst>
                </p:cNvPr>
                <p:cNvSpPr/>
                <p:nvPr/>
              </p:nvSpPr>
              <p:spPr>
                <a:xfrm>
                  <a:off x="1937983" y="1429656"/>
                  <a:ext cx="1610435" cy="1214651"/>
                </a:xfrm>
                <a:prstGeom prst="rect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06BD6EF4-8F56-47A2-9703-9007AA00E003}"/>
                    </a:ext>
                  </a:extLst>
                </p:cNvPr>
                <p:cNvSpPr/>
                <p:nvPr/>
              </p:nvSpPr>
              <p:spPr>
                <a:xfrm>
                  <a:off x="1951630" y="351483"/>
                  <a:ext cx="1583139" cy="1078172"/>
                </a:xfrm>
                <a:prstGeom prst="triangle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14A09657-7CF4-4932-8789-340A611E7F1A}"/>
                  </a:ext>
                </a:extLst>
              </p:cNvPr>
              <p:cNvGrpSpPr/>
              <p:nvPr/>
            </p:nvGrpSpPr>
            <p:grpSpPr>
              <a:xfrm>
                <a:off x="7225138" y="680756"/>
                <a:ext cx="859808" cy="1501254"/>
                <a:chOff x="1937983" y="351483"/>
                <a:chExt cx="1610435" cy="2292824"/>
              </a:xfrm>
              <a:grpFill/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CB67157D-86B3-4A8C-B101-CBF5B757BEC0}"/>
                    </a:ext>
                  </a:extLst>
                </p:cNvPr>
                <p:cNvSpPr/>
                <p:nvPr/>
              </p:nvSpPr>
              <p:spPr>
                <a:xfrm>
                  <a:off x="1937983" y="1429656"/>
                  <a:ext cx="1610435" cy="1214651"/>
                </a:xfrm>
                <a:prstGeom prst="rect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Isosceles Triangle 81">
                  <a:extLst>
                    <a:ext uri="{FF2B5EF4-FFF2-40B4-BE49-F238E27FC236}">
                      <a16:creationId xmlns:a16="http://schemas.microsoft.com/office/drawing/2014/main" id="{8B05A716-5279-4EA7-BB84-030CC5CCED4A}"/>
                    </a:ext>
                  </a:extLst>
                </p:cNvPr>
                <p:cNvSpPr/>
                <p:nvPr/>
              </p:nvSpPr>
              <p:spPr>
                <a:xfrm>
                  <a:off x="1951630" y="351483"/>
                  <a:ext cx="1583139" cy="1078172"/>
                </a:xfrm>
                <a:prstGeom prst="triangle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116B3D6-5FFC-4BEC-BAEE-6149F183CC81}"/>
                </a:ext>
              </a:extLst>
            </p:cNvPr>
            <p:cNvSpPr txBox="1"/>
            <p:nvPr/>
          </p:nvSpPr>
          <p:spPr>
            <a:xfrm>
              <a:off x="2432957" y="2851401"/>
              <a:ext cx="7091152" cy="72504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১ম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২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     ৩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78CBA33-6AAC-4D22-886B-0543B0798F2F}"/>
                  </a:ext>
                </a:extLst>
              </p:cNvPr>
              <p:cNvSpPr txBox="1"/>
              <p:nvPr/>
            </p:nvSpPr>
            <p:spPr>
              <a:xfrm>
                <a:off x="1580910" y="3774458"/>
                <a:ext cx="9074892" cy="255454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আমরাজানি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IN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‘ক’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কাঠির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৫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 + ১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১০০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…        …  = ৫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১০০ + ১</a:t>
                </a:r>
              </a:p>
              <a:p>
                <a:pPr/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= ৫০০ + ১ </a:t>
                </a:r>
              </a:p>
              <a:p>
                <a:pPr/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= ৫০১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78CBA33-6AAC-4D22-886B-0543B0798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910" y="3774458"/>
                <a:ext cx="9074892" cy="2554545"/>
              </a:xfrm>
              <a:prstGeom prst="rect">
                <a:avLst/>
              </a:prstGeom>
              <a:blipFill>
                <a:blip r:embed="rId2"/>
                <a:stretch>
                  <a:fillRect l="-1610" t="-2850" b="-6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056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9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78CBA33-6AAC-4D22-886B-0543B0798F2F}"/>
                  </a:ext>
                </a:extLst>
              </p:cNvPr>
              <p:cNvSpPr txBox="1"/>
              <p:nvPr/>
            </p:nvSpPr>
            <p:spPr>
              <a:xfrm>
                <a:off x="1568714" y="491721"/>
                <a:ext cx="9556486" cy="587455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এখন, </a:t>
                </a:r>
              </a:p>
              <a:p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প্যাটার্নগুলোর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কাঠির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সংখ্যাগুলোর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৬ + ১১+ ১৬ + ……+৫০১</a:t>
                </a:r>
              </a:p>
              <a:p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১ম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= ৬ </a:t>
                </a: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শেষ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৫০১ </a:t>
                </a: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১০০  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পদ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 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শেষ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পদ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en-US" sz="3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পদ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সংখ্যা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৫০১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১০০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৫০৭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en-US" sz="3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১০০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৫০৭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৫০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= ২৫৩৫০ (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78CBA33-6AAC-4D22-886B-0543B0798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714" y="491721"/>
                <a:ext cx="9556486" cy="5874557"/>
              </a:xfrm>
              <a:prstGeom prst="rect">
                <a:avLst/>
              </a:prstGeom>
              <a:blipFill>
                <a:blip r:embed="rId2"/>
                <a:stretch>
                  <a:fillRect l="-1529" t="-1244" r="-1401" b="-2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994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76805" y="1740964"/>
            <a:ext cx="722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দিয়াশালাইয়ের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কাঠি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দিয়ে তৈরী করা হয়েছে।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0837" y="475223"/>
            <a:ext cx="5268036" cy="682388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8311" y="4146777"/>
            <a:ext cx="741056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৫০ টি চিত্রের কাঠির সংখ্যার সমষ্টি  নির্ণয় কর।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780493" y="458522"/>
            <a:ext cx="2913796" cy="279726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3FAF58-0B28-40BE-9035-3E3570223890}"/>
              </a:ext>
            </a:extLst>
          </p:cNvPr>
          <p:cNvGrpSpPr/>
          <p:nvPr/>
        </p:nvGrpSpPr>
        <p:grpSpPr>
          <a:xfrm>
            <a:off x="1425801" y="2500867"/>
            <a:ext cx="6552308" cy="1241282"/>
            <a:chOff x="1425801" y="2500867"/>
            <a:chExt cx="6552308" cy="1241282"/>
          </a:xfrm>
        </p:grpSpPr>
        <p:sp>
          <p:nvSpPr>
            <p:cNvPr id="4" name="Isosceles Triangle 3"/>
            <p:cNvSpPr/>
            <p:nvPr/>
          </p:nvSpPr>
          <p:spPr>
            <a:xfrm>
              <a:off x="1425801" y="2506702"/>
              <a:ext cx="1024014" cy="749084"/>
            </a:xfrm>
            <a:prstGeom prst="triangl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798CBD-5D18-41A1-A9BC-3C16B0FEBA30}"/>
                </a:ext>
              </a:extLst>
            </p:cNvPr>
            <p:cNvGrpSpPr/>
            <p:nvPr/>
          </p:nvGrpSpPr>
          <p:grpSpPr>
            <a:xfrm>
              <a:off x="3599124" y="2506702"/>
              <a:ext cx="1544371" cy="754919"/>
              <a:chOff x="3721044" y="2506702"/>
              <a:chExt cx="1544371" cy="754919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1D305585-1528-49ED-8D0F-6B70B55E2CF8}"/>
                  </a:ext>
                </a:extLst>
              </p:cNvPr>
              <p:cNvSpPr/>
              <p:nvPr/>
            </p:nvSpPr>
            <p:spPr>
              <a:xfrm>
                <a:off x="3721044" y="2506702"/>
                <a:ext cx="1024014" cy="749084"/>
              </a:xfrm>
              <a:prstGeom prst="triangl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39278E48-25E4-49D2-94A9-96DFA8B37DB0}"/>
                  </a:ext>
                </a:extLst>
              </p:cNvPr>
              <p:cNvSpPr/>
              <p:nvPr/>
            </p:nvSpPr>
            <p:spPr>
              <a:xfrm rot="10800000">
                <a:off x="4241401" y="2512537"/>
                <a:ext cx="1024014" cy="749084"/>
              </a:xfrm>
              <a:prstGeom prst="triangl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113EDFB-7199-49D6-A650-3A24A8F170EA}"/>
                </a:ext>
              </a:extLst>
            </p:cNvPr>
            <p:cNvGrpSpPr/>
            <p:nvPr/>
          </p:nvGrpSpPr>
          <p:grpSpPr>
            <a:xfrm>
              <a:off x="5911571" y="2500867"/>
              <a:ext cx="2066538" cy="754919"/>
              <a:chOff x="5911571" y="2500867"/>
              <a:chExt cx="2066538" cy="754919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A43238C-FC1B-47D3-A1F5-7AA52CEFD878}"/>
                  </a:ext>
                </a:extLst>
              </p:cNvPr>
              <p:cNvGrpSpPr/>
              <p:nvPr/>
            </p:nvGrpSpPr>
            <p:grpSpPr>
              <a:xfrm>
                <a:off x="5911571" y="2500867"/>
                <a:ext cx="1544371" cy="754919"/>
                <a:chOff x="3721044" y="2506702"/>
                <a:chExt cx="1544371" cy="754919"/>
              </a:xfrm>
            </p:grpSpPr>
            <p:sp>
              <p:nvSpPr>
                <p:cNvPr id="22" name="Isosceles Triangle 21">
                  <a:extLst>
                    <a:ext uri="{FF2B5EF4-FFF2-40B4-BE49-F238E27FC236}">
                      <a16:creationId xmlns:a16="http://schemas.microsoft.com/office/drawing/2014/main" id="{46934D5A-AB26-4D7A-8B03-815AD65A08CF}"/>
                    </a:ext>
                  </a:extLst>
                </p:cNvPr>
                <p:cNvSpPr/>
                <p:nvPr/>
              </p:nvSpPr>
              <p:spPr>
                <a:xfrm>
                  <a:off x="3721044" y="2506702"/>
                  <a:ext cx="1024014" cy="749084"/>
                </a:xfrm>
                <a:prstGeom prst="triangle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Isosceles Triangle 22">
                  <a:extLst>
                    <a:ext uri="{FF2B5EF4-FFF2-40B4-BE49-F238E27FC236}">
                      <a16:creationId xmlns:a16="http://schemas.microsoft.com/office/drawing/2014/main" id="{CA526CB7-3423-4082-80E3-B75702B827A4}"/>
                    </a:ext>
                  </a:extLst>
                </p:cNvPr>
                <p:cNvSpPr/>
                <p:nvPr/>
              </p:nvSpPr>
              <p:spPr>
                <a:xfrm rot="10800000">
                  <a:off x="4241401" y="2512537"/>
                  <a:ext cx="1024014" cy="749084"/>
                </a:xfrm>
                <a:prstGeom prst="triangle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E0AF5A60-EDC8-4B0C-8A18-3F8CEC33FA3A}"/>
                  </a:ext>
                </a:extLst>
              </p:cNvPr>
              <p:cNvSpPr/>
              <p:nvPr/>
            </p:nvSpPr>
            <p:spPr>
              <a:xfrm>
                <a:off x="6954095" y="2500867"/>
                <a:ext cx="1024014" cy="749084"/>
              </a:xfrm>
              <a:prstGeom prst="triangl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FA1E9D-9202-43DF-9872-3E1475CA14E9}"/>
                </a:ext>
              </a:extLst>
            </p:cNvPr>
            <p:cNvSpPr txBox="1"/>
            <p:nvPr/>
          </p:nvSpPr>
          <p:spPr>
            <a:xfrm>
              <a:off x="1524000" y="3342039"/>
              <a:ext cx="1046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১ম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94675F-79A3-436F-AF5D-8735E009BEF7}"/>
                </a:ext>
              </a:extLst>
            </p:cNvPr>
            <p:cNvSpPr txBox="1"/>
            <p:nvPr/>
          </p:nvSpPr>
          <p:spPr>
            <a:xfrm>
              <a:off x="3747112" y="3342039"/>
              <a:ext cx="1046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২য়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2DC3FF-9B59-4C3A-B2A2-4AE7A85E2B7D}"/>
                </a:ext>
              </a:extLst>
            </p:cNvPr>
            <p:cNvSpPr txBox="1"/>
            <p:nvPr/>
          </p:nvSpPr>
          <p:spPr>
            <a:xfrm>
              <a:off x="6380237" y="3342039"/>
              <a:ext cx="1046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৩য়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13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301618" y="4032940"/>
                <a:ext cx="7703021" cy="586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ক        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২ক – ১   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I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ক</m:t>
                        </m:r>
                      </m:e>
                      <m:sup>
                        <m:r>
                          <a:rPr lang="bn-I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ঘ)    ২ক+ ১ 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618" y="4032940"/>
                <a:ext cx="7703021" cy="586251"/>
              </a:xfrm>
              <a:prstGeom prst="rect">
                <a:avLst/>
              </a:prstGeom>
              <a:blipFill>
                <a:blip r:embed="rId2"/>
                <a:stretch>
                  <a:fillRect l="-1663" b="-30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301618" y="5679932"/>
            <a:ext cx="715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৫ক+২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খ)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২ক+৩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গ)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৭ক - 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ঘ)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৫ক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1618" y="2553369"/>
            <a:ext cx="7817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খ)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            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          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126990-8D50-4D20-80DB-57992B730ED9}"/>
              </a:ext>
            </a:extLst>
          </p:cNvPr>
          <p:cNvSpPr txBox="1"/>
          <p:nvPr/>
        </p:nvSpPr>
        <p:spPr>
          <a:xfrm>
            <a:off x="2187357" y="1852551"/>
            <a:ext cx="781728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৩ক+২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১০তম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1C93F-1F0A-4179-89D9-086DD3B9B317}"/>
              </a:ext>
            </a:extLst>
          </p:cNvPr>
          <p:cNvSpPr txBox="1"/>
          <p:nvPr/>
        </p:nvSpPr>
        <p:spPr>
          <a:xfrm>
            <a:off x="2187356" y="3272475"/>
            <a:ext cx="781728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“ক” সংখ্যক ক্রমিক স্বাভাবিক বিজোড় সংখ্যার যোগফল কত?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582283-0E1D-45EB-A2F3-DD31A3B5C873}"/>
              </a:ext>
            </a:extLst>
          </p:cNvPr>
          <p:cNvSpPr txBox="1"/>
          <p:nvPr/>
        </p:nvSpPr>
        <p:spPr>
          <a:xfrm>
            <a:off x="4230805" y="572231"/>
            <a:ext cx="412162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B0AF7C-C126-4460-802E-9C55EF33ECDD}"/>
              </a:ext>
            </a:extLst>
          </p:cNvPr>
          <p:cNvSpPr txBox="1"/>
          <p:nvPr/>
        </p:nvSpPr>
        <p:spPr>
          <a:xfrm>
            <a:off x="2187356" y="4856436"/>
            <a:ext cx="781728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৫,  ৭,  ৯,   ………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‘ক’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88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9558" y="3013501"/>
            <a:ext cx="3452884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1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12" b="7344"/>
          <a:stretch/>
        </p:blipFill>
        <p:spPr>
          <a:xfrm>
            <a:off x="5385556" y="1392070"/>
            <a:ext cx="1306205" cy="4831307"/>
          </a:xfrm>
          <a:prstGeom prst="rect">
            <a:avLst/>
          </a:prstGeom>
        </p:spPr>
      </p:pic>
      <p:pic>
        <p:nvPicPr>
          <p:cNvPr id="4" name="Picture 2" descr="C:\Users\Nironjan\Desktop\লগো LOGO\বাতায়ন লগো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15" y="1348352"/>
            <a:ext cx="2354869" cy="27335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57474" y="325671"/>
            <a:ext cx="3762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1467" y="4439522"/>
            <a:ext cx="3886200" cy="193899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88900"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অষ্টম</a:t>
            </a:r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আধ্যায়ঃ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১৭/০২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045AF2-26B9-48A2-9080-691D4EAEF463}"/>
              </a:ext>
            </a:extLst>
          </p:cNvPr>
          <p:cNvSpPr/>
          <p:nvPr/>
        </p:nvSpPr>
        <p:spPr>
          <a:xfrm>
            <a:off x="989650" y="4433094"/>
            <a:ext cx="3886200" cy="193899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88900"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শাহাবুদ্দিন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দেওড়া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০১৪৭১৬৯০৬৪১৬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274135-7032-41F6-A682-63944FECC5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3" r="14540"/>
          <a:stretch/>
        </p:blipFill>
        <p:spPr>
          <a:xfrm>
            <a:off x="1787220" y="1292873"/>
            <a:ext cx="2370254" cy="28444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9155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96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4287292" y="708386"/>
            <a:ext cx="3617415" cy="1088790"/>
          </a:xfrm>
          <a:prstGeom prst="snip2SameRect">
            <a:avLst/>
          </a:prstGeom>
          <a:ln w="381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শিক্ষন ফল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1367" y="2529319"/>
            <a:ext cx="406703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 -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1367" y="4083212"/>
            <a:ext cx="781728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বীজগণিতীয় রাশিমালা নির্ণয় করতে পারবে।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1367" y="3428036"/>
            <a:ext cx="781728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কাঠির সংখ্যার তালিকা ও পার্থক্য নির্ণয় করতে পারবে।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1368" y="4737990"/>
            <a:ext cx="781728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     তালিকার সংখ্যার সমষ্টি  নির্ণয় করতে পারবে।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5"/>
          <a:stretch/>
        </p:blipFill>
        <p:spPr>
          <a:xfrm>
            <a:off x="2026844" y="3753978"/>
            <a:ext cx="3671249" cy="20891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735969" y="6089331"/>
            <a:ext cx="669463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টাইলসের  জ্যামিতিক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6" y="3746700"/>
            <a:ext cx="3621438" cy="20891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0" b="23850"/>
          <a:stretch/>
        </p:blipFill>
        <p:spPr>
          <a:xfrm>
            <a:off x="2108124" y="1167789"/>
            <a:ext cx="3671247" cy="17332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>
            <a:off x="6660236" y="1180129"/>
            <a:ext cx="3621438" cy="17332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735969" y="3100346"/>
            <a:ext cx="669463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 ভবন ও বহূতল ভবনের জ্যামিতিক চিত্র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5188" y="419442"/>
            <a:ext cx="412162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5192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764275" y="1255594"/>
            <a:ext cx="10274488" cy="3079842"/>
            <a:chOff x="409432" y="1114566"/>
            <a:chExt cx="10970525" cy="3275461"/>
          </a:xfrm>
        </p:grpSpPr>
        <p:sp>
          <p:nvSpPr>
            <p:cNvPr id="6" name="Rectangle 5"/>
            <p:cNvSpPr/>
            <p:nvPr/>
          </p:nvSpPr>
          <p:spPr>
            <a:xfrm>
              <a:off x="7457361" y="1230572"/>
              <a:ext cx="2246196" cy="12555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409432" y="1114566"/>
              <a:ext cx="1678675" cy="1157785"/>
            </a:xfrm>
            <a:prstGeom prst="triangl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708545" y="1419366"/>
              <a:ext cx="1678675" cy="1310185"/>
            </a:xfrm>
            <a:prstGeom prst="triangle">
              <a:avLst/>
            </a:prstGeom>
            <a:noFill/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860945" y="1571766"/>
              <a:ext cx="1678675" cy="1310185"/>
            </a:xfrm>
            <a:prstGeom prst="triangle">
              <a:avLst/>
            </a:prstGeom>
            <a:noFill/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1013345" y="1724166"/>
              <a:ext cx="1678675" cy="1310185"/>
            </a:xfrm>
            <a:prstGeom prst="triangle">
              <a:avLst/>
            </a:prstGeom>
            <a:noFill/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165745" y="1876566"/>
              <a:ext cx="1678675" cy="1310185"/>
            </a:xfrm>
            <a:prstGeom prst="triangle">
              <a:avLst/>
            </a:prstGeom>
            <a:noFill/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1318145" y="2028966"/>
              <a:ext cx="1678675" cy="1310185"/>
            </a:xfrm>
            <a:prstGeom prst="triangle">
              <a:avLst/>
            </a:prstGeom>
            <a:noFill/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1470545" y="2181366"/>
              <a:ext cx="1678675" cy="1310185"/>
            </a:xfrm>
            <a:prstGeom prst="triangle">
              <a:avLst/>
            </a:prstGeom>
            <a:noFill/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1622945" y="2333766"/>
              <a:ext cx="1678675" cy="1310185"/>
            </a:xfrm>
            <a:prstGeom prst="triangle">
              <a:avLst/>
            </a:prstGeom>
            <a:noFill/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1775345" y="2486166"/>
              <a:ext cx="1678675" cy="1310185"/>
            </a:xfrm>
            <a:prstGeom prst="triangle">
              <a:avLst/>
            </a:prstGeom>
            <a:noFill/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1927745" y="2638566"/>
              <a:ext cx="1678675" cy="1310185"/>
            </a:xfrm>
            <a:prstGeom prst="triangle">
              <a:avLst/>
            </a:prstGeom>
            <a:noFill/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2080145" y="2790966"/>
              <a:ext cx="1678675" cy="1310185"/>
            </a:xfrm>
            <a:prstGeom prst="triangle">
              <a:avLst/>
            </a:prstGeom>
            <a:noFill/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2232545" y="2943366"/>
              <a:ext cx="1678675" cy="1310185"/>
            </a:xfrm>
            <a:prstGeom prst="triangle">
              <a:avLst/>
            </a:prstGeom>
            <a:noFill/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ame 27"/>
            <p:cNvSpPr/>
            <p:nvPr/>
          </p:nvSpPr>
          <p:spPr>
            <a:xfrm>
              <a:off x="4242175" y="1419366"/>
              <a:ext cx="1512631" cy="1599061"/>
            </a:xfrm>
            <a:prstGeom prst="frame">
              <a:avLst/>
            </a:prstGeom>
            <a:noFill/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Frame 28"/>
            <p:cNvSpPr/>
            <p:nvPr/>
          </p:nvSpPr>
          <p:spPr>
            <a:xfrm>
              <a:off x="4394575" y="1571766"/>
              <a:ext cx="1512631" cy="1599061"/>
            </a:xfrm>
            <a:prstGeom prst="frame">
              <a:avLst/>
            </a:prstGeom>
            <a:noFill/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Frame 29"/>
            <p:cNvSpPr/>
            <p:nvPr/>
          </p:nvSpPr>
          <p:spPr>
            <a:xfrm>
              <a:off x="4546975" y="1724166"/>
              <a:ext cx="1512631" cy="1599061"/>
            </a:xfrm>
            <a:prstGeom prst="frame">
              <a:avLst/>
            </a:prstGeom>
            <a:noFill/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ame 30"/>
            <p:cNvSpPr/>
            <p:nvPr/>
          </p:nvSpPr>
          <p:spPr>
            <a:xfrm>
              <a:off x="4699375" y="1876566"/>
              <a:ext cx="1512631" cy="1599061"/>
            </a:xfrm>
            <a:prstGeom prst="frame">
              <a:avLst/>
            </a:prstGeom>
            <a:noFill/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rame 31"/>
            <p:cNvSpPr/>
            <p:nvPr/>
          </p:nvSpPr>
          <p:spPr>
            <a:xfrm>
              <a:off x="4851775" y="2028966"/>
              <a:ext cx="1512631" cy="1599061"/>
            </a:xfrm>
            <a:prstGeom prst="frame">
              <a:avLst/>
            </a:prstGeom>
            <a:noFill/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Frame 32"/>
            <p:cNvSpPr/>
            <p:nvPr/>
          </p:nvSpPr>
          <p:spPr>
            <a:xfrm>
              <a:off x="5004175" y="2181366"/>
              <a:ext cx="1512631" cy="1599061"/>
            </a:xfrm>
            <a:prstGeom prst="frame">
              <a:avLst/>
            </a:prstGeom>
            <a:noFill/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Frame 33"/>
            <p:cNvSpPr/>
            <p:nvPr/>
          </p:nvSpPr>
          <p:spPr>
            <a:xfrm>
              <a:off x="5156575" y="2333766"/>
              <a:ext cx="1512631" cy="1599061"/>
            </a:xfrm>
            <a:prstGeom prst="frame">
              <a:avLst/>
            </a:prstGeom>
            <a:noFill/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Frame 34"/>
            <p:cNvSpPr/>
            <p:nvPr/>
          </p:nvSpPr>
          <p:spPr>
            <a:xfrm>
              <a:off x="5308975" y="2486166"/>
              <a:ext cx="1512631" cy="1599061"/>
            </a:xfrm>
            <a:prstGeom prst="frame">
              <a:avLst/>
            </a:prstGeom>
            <a:noFill/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Frame 35"/>
            <p:cNvSpPr/>
            <p:nvPr/>
          </p:nvSpPr>
          <p:spPr>
            <a:xfrm>
              <a:off x="5461375" y="2638566"/>
              <a:ext cx="1512631" cy="1599061"/>
            </a:xfrm>
            <a:prstGeom prst="frame">
              <a:avLst/>
            </a:prstGeom>
            <a:noFill/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Frame 36"/>
            <p:cNvSpPr/>
            <p:nvPr/>
          </p:nvSpPr>
          <p:spPr>
            <a:xfrm>
              <a:off x="5613775" y="2790966"/>
              <a:ext cx="1512631" cy="1599061"/>
            </a:xfrm>
            <a:prstGeom prst="frame">
              <a:avLst/>
            </a:prstGeom>
            <a:noFill/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09761" y="1382972"/>
              <a:ext cx="2246196" cy="12555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762161" y="1535372"/>
              <a:ext cx="2246196" cy="12555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914561" y="1687772"/>
              <a:ext cx="2246196" cy="12555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066961" y="1840172"/>
              <a:ext cx="2246196" cy="12555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19361" y="1992572"/>
              <a:ext cx="2246196" cy="12555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371761" y="2144972"/>
              <a:ext cx="2246196" cy="12555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24161" y="2297372"/>
              <a:ext cx="2246196" cy="12555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676561" y="2449772"/>
              <a:ext cx="2246196" cy="12555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828961" y="2602172"/>
              <a:ext cx="2246196" cy="12555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981361" y="2754572"/>
              <a:ext cx="2246196" cy="12555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133761" y="2906972"/>
              <a:ext cx="2246196" cy="12555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844949" y="5299513"/>
            <a:ext cx="671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5E1DBA-918A-4096-89DA-B51FAD66C4D7}"/>
              </a:ext>
            </a:extLst>
          </p:cNvPr>
          <p:cNvSpPr txBox="1"/>
          <p:nvPr/>
        </p:nvSpPr>
        <p:spPr>
          <a:xfrm>
            <a:off x="4035188" y="419442"/>
            <a:ext cx="412162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ো?</a:t>
            </a:r>
          </a:p>
        </p:txBody>
      </p:sp>
    </p:spTree>
    <p:extLst>
      <p:ext uri="{BB962C8B-B14F-4D97-AF65-F5344CB8AC3E}">
        <p14:creationId xmlns:p14="http://schemas.microsoft.com/office/powerpoint/2010/main" val="5668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/>
          <p:cNvGrpSpPr/>
          <p:nvPr/>
        </p:nvGrpSpPr>
        <p:grpSpPr>
          <a:xfrm>
            <a:off x="2643021" y="1342579"/>
            <a:ext cx="6251004" cy="4073016"/>
            <a:chOff x="2643021" y="1342579"/>
            <a:chExt cx="6251004" cy="4073016"/>
          </a:xfrm>
        </p:grpSpPr>
        <p:grpSp>
          <p:nvGrpSpPr>
            <p:cNvPr id="75" name="Group 74"/>
            <p:cNvGrpSpPr/>
            <p:nvPr/>
          </p:nvGrpSpPr>
          <p:grpSpPr>
            <a:xfrm>
              <a:off x="2654396" y="4302949"/>
              <a:ext cx="6239629" cy="1112646"/>
              <a:chOff x="1790837" y="3415431"/>
              <a:chExt cx="6349949" cy="1235766"/>
            </a:xfrm>
          </p:grpSpPr>
          <p:grpSp>
            <p:nvGrpSpPr>
              <p:cNvPr id="19" name="Group 18"/>
              <p:cNvGrpSpPr/>
              <p:nvPr/>
            </p:nvGrpSpPr>
            <p:grpSpPr>
              <a:xfrm rot="10800000">
                <a:off x="2572203" y="3415431"/>
                <a:ext cx="543646" cy="1234589"/>
                <a:chOff x="2290269" y="3197739"/>
                <a:chExt cx="543646" cy="1234589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2301652" y="3197739"/>
                  <a:ext cx="9296" cy="694751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/>
                <p:cNvSpPr/>
                <p:nvPr/>
              </p:nvSpPr>
              <p:spPr>
                <a:xfrm>
                  <a:off x="2301652" y="3892490"/>
                  <a:ext cx="532263" cy="539838"/>
                </a:xfrm>
                <a:prstGeom prst="rect">
                  <a:avLst/>
                </a:prstGeom>
                <a:noFill/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2F2F2"/>
                    </a:solidFill>
                  </a:endParaRPr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2290269" y="3220308"/>
                  <a:ext cx="522966" cy="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/>
            </p:nvGrpSpPr>
            <p:grpSpPr>
              <a:xfrm rot="10800000">
                <a:off x="3353569" y="3415431"/>
                <a:ext cx="543646" cy="1234589"/>
                <a:chOff x="2290269" y="3197739"/>
                <a:chExt cx="543646" cy="1234589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2301652" y="3197739"/>
                  <a:ext cx="9296" cy="694751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ectangle 24"/>
                <p:cNvSpPr/>
                <p:nvPr/>
              </p:nvSpPr>
              <p:spPr>
                <a:xfrm>
                  <a:off x="2301652" y="3892490"/>
                  <a:ext cx="532263" cy="539838"/>
                </a:xfrm>
                <a:prstGeom prst="rect">
                  <a:avLst/>
                </a:prstGeom>
                <a:noFill/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2F2F2"/>
                    </a:solidFill>
                  </a:endParaRPr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2290269" y="3220308"/>
                  <a:ext cx="522966" cy="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/>
              <p:cNvGrpSpPr/>
              <p:nvPr/>
            </p:nvGrpSpPr>
            <p:grpSpPr>
              <a:xfrm rot="10800000">
                <a:off x="4224945" y="3415885"/>
                <a:ext cx="543646" cy="1234589"/>
                <a:chOff x="2290269" y="3197739"/>
                <a:chExt cx="543646" cy="1234589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2301652" y="3197739"/>
                  <a:ext cx="9296" cy="694751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 28"/>
                <p:cNvSpPr/>
                <p:nvPr/>
              </p:nvSpPr>
              <p:spPr>
                <a:xfrm>
                  <a:off x="2301652" y="3892490"/>
                  <a:ext cx="532263" cy="539838"/>
                </a:xfrm>
                <a:prstGeom prst="rect">
                  <a:avLst/>
                </a:prstGeom>
                <a:noFill/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2F2F2"/>
                    </a:solidFill>
                  </a:endParaRP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2290269" y="3220308"/>
                  <a:ext cx="522966" cy="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 rot="10800000">
                <a:off x="5097446" y="3415431"/>
                <a:ext cx="543646" cy="1234589"/>
                <a:chOff x="2290269" y="3197739"/>
                <a:chExt cx="543646" cy="1234589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2301652" y="3197739"/>
                  <a:ext cx="9296" cy="694751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ctangle 32"/>
                <p:cNvSpPr/>
                <p:nvPr/>
              </p:nvSpPr>
              <p:spPr>
                <a:xfrm>
                  <a:off x="2301652" y="3892490"/>
                  <a:ext cx="532263" cy="539838"/>
                </a:xfrm>
                <a:prstGeom prst="rect">
                  <a:avLst/>
                </a:prstGeom>
                <a:noFill/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2F2F2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2290269" y="3220308"/>
                  <a:ext cx="522966" cy="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 rot="10800000">
                <a:off x="6011019" y="3416608"/>
                <a:ext cx="543646" cy="1234589"/>
                <a:chOff x="2290269" y="3197739"/>
                <a:chExt cx="543646" cy="1234589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flipH="1">
                  <a:off x="2301652" y="3197739"/>
                  <a:ext cx="9296" cy="694751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Rectangle 36"/>
                <p:cNvSpPr/>
                <p:nvPr/>
              </p:nvSpPr>
              <p:spPr>
                <a:xfrm>
                  <a:off x="2301652" y="3892490"/>
                  <a:ext cx="532263" cy="539838"/>
                </a:xfrm>
                <a:prstGeom prst="rect">
                  <a:avLst/>
                </a:prstGeom>
                <a:noFill/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2F2F2"/>
                    </a:solidFill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2290269" y="3220308"/>
                  <a:ext cx="522966" cy="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 rot="10800000">
                <a:off x="6787298" y="3416608"/>
                <a:ext cx="543646" cy="1234589"/>
                <a:chOff x="2290269" y="3197739"/>
                <a:chExt cx="543646" cy="1234589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2301652" y="3197739"/>
                  <a:ext cx="9296" cy="694751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Rectangle 40"/>
                <p:cNvSpPr/>
                <p:nvPr/>
              </p:nvSpPr>
              <p:spPr>
                <a:xfrm>
                  <a:off x="2301652" y="3892490"/>
                  <a:ext cx="532263" cy="539838"/>
                </a:xfrm>
                <a:prstGeom prst="rect">
                  <a:avLst/>
                </a:prstGeom>
                <a:noFill/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2F2F2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2290269" y="3220308"/>
                  <a:ext cx="522966" cy="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 rot="10800000">
                <a:off x="1790837" y="3415431"/>
                <a:ext cx="543646" cy="1234589"/>
                <a:chOff x="2290269" y="3197739"/>
                <a:chExt cx="543646" cy="1234589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2314033" y="3197739"/>
                  <a:ext cx="9296" cy="694751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Rectangle 44"/>
                <p:cNvSpPr/>
                <p:nvPr/>
              </p:nvSpPr>
              <p:spPr>
                <a:xfrm>
                  <a:off x="2301652" y="3892490"/>
                  <a:ext cx="532263" cy="539838"/>
                </a:xfrm>
                <a:prstGeom prst="rect">
                  <a:avLst/>
                </a:prstGeom>
                <a:noFill/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2F2F2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2290269" y="3220308"/>
                  <a:ext cx="522966" cy="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 rot="10800000">
                <a:off x="7597140" y="3416608"/>
                <a:ext cx="543646" cy="1234589"/>
                <a:chOff x="2290269" y="3197739"/>
                <a:chExt cx="543646" cy="1234589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2301652" y="3197739"/>
                  <a:ext cx="9296" cy="694751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Rectangle 48"/>
                <p:cNvSpPr/>
                <p:nvPr/>
              </p:nvSpPr>
              <p:spPr>
                <a:xfrm>
                  <a:off x="2301652" y="3892490"/>
                  <a:ext cx="532263" cy="539838"/>
                </a:xfrm>
                <a:prstGeom prst="rect">
                  <a:avLst/>
                </a:prstGeom>
                <a:noFill/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2F2F2"/>
                    </a:solidFill>
                  </a:endParaRPr>
                </a:p>
              </p:txBody>
            </p: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2290269" y="3220308"/>
                  <a:ext cx="522966" cy="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" name="Group 75"/>
            <p:cNvGrpSpPr/>
            <p:nvPr/>
          </p:nvGrpSpPr>
          <p:grpSpPr>
            <a:xfrm>
              <a:off x="2643021" y="2725215"/>
              <a:ext cx="6239819" cy="1131931"/>
              <a:chOff x="1827188" y="1710644"/>
              <a:chExt cx="6485542" cy="125002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340901" y="1726075"/>
                <a:ext cx="544086" cy="1234589"/>
                <a:chOff x="2289829" y="3197739"/>
                <a:chExt cx="544086" cy="1234589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 flipH="1">
                  <a:off x="2301652" y="3197739"/>
                  <a:ext cx="9296" cy="69475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Rectangle 5"/>
                <p:cNvSpPr/>
                <p:nvPr/>
              </p:nvSpPr>
              <p:spPr>
                <a:xfrm>
                  <a:off x="2301652" y="3892490"/>
                  <a:ext cx="532263" cy="539838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2289829" y="3220179"/>
                  <a:ext cx="522966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2605646" y="1726075"/>
                <a:ext cx="544086" cy="1234589"/>
                <a:chOff x="2289829" y="3197739"/>
                <a:chExt cx="544086" cy="1234589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2301652" y="3197739"/>
                  <a:ext cx="9296" cy="69475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Rectangle 12"/>
                <p:cNvSpPr/>
                <p:nvPr/>
              </p:nvSpPr>
              <p:spPr>
                <a:xfrm>
                  <a:off x="2301652" y="3892490"/>
                  <a:ext cx="532263" cy="539838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2289829" y="3220179"/>
                  <a:ext cx="522966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1827188" y="1724819"/>
                <a:ext cx="544086" cy="1234589"/>
                <a:chOff x="2289829" y="3197739"/>
                <a:chExt cx="544086" cy="1234589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2301652" y="3197739"/>
                  <a:ext cx="9296" cy="69475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6"/>
                <p:cNvSpPr/>
                <p:nvPr/>
              </p:nvSpPr>
              <p:spPr>
                <a:xfrm>
                  <a:off x="2301652" y="3892490"/>
                  <a:ext cx="532263" cy="539838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2289829" y="3220179"/>
                  <a:ext cx="522966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4001582" y="1710644"/>
                <a:ext cx="544086" cy="1234589"/>
                <a:chOff x="2289829" y="3197739"/>
                <a:chExt cx="544086" cy="1234589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2301652" y="3197739"/>
                  <a:ext cx="9296" cy="69475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Rectangle 52"/>
                <p:cNvSpPr/>
                <p:nvPr/>
              </p:nvSpPr>
              <p:spPr>
                <a:xfrm>
                  <a:off x="2301652" y="3892490"/>
                  <a:ext cx="532263" cy="539838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2289829" y="3231399"/>
                  <a:ext cx="522966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>
                <a:off x="7768644" y="1710644"/>
                <a:ext cx="544086" cy="1234589"/>
                <a:chOff x="2289829" y="3197739"/>
                <a:chExt cx="544086" cy="1234589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2301652" y="3197739"/>
                  <a:ext cx="9296" cy="69475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ectangle 56"/>
                <p:cNvSpPr/>
                <p:nvPr/>
              </p:nvSpPr>
              <p:spPr>
                <a:xfrm>
                  <a:off x="2301652" y="3892490"/>
                  <a:ext cx="532263" cy="539838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2289829" y="3220179"/>
                  <a:ext cx="522966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/>
              <p:cNvGrpSpPr/>
              <p:nvPr/>
            </p:nvGrpSpPr>
            <p:grpSpPr>
              <a:xfrm>
                <a:off x="4665261" y="1710644"/>
                <a:ext cx="544086" cy="1234589"/>
                <a:chOff x="2289829" y="3197739"/>
                <a:chExt cx="544086" cy="1234589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2301652" y="3197739"/>
                  <a:ext cx="9296" cy="69475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Rectangle 60"/>
                <p:cNvSpPr/>
                <p:nvPr/>
              </p:nvSpPr>
              <p:spPr>
                <a:xfrm>
                  <a:off x="2301652" y="3892490"/>
                  <a:ext cx="532263" cy="539838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2289829" y="3220179"/>
                  <a:ext cx="522966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/>
              <p:cNvGrpSpPr/>
              <p:nvPr/>
            </p:nvGrpSpPr>
            <p:grpSpPr>
              <a:xfrm>
                <a:off x="5370600" y="1710644"/>
                <a:ext cx="544086" cy="1234589"/>
                <a:chOff x="2289829" y="3197739"/>
                <a:chExt cx="544086" cy="1234589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2301652" y="3197739"/>
                  <a:ext cx="9296" cy="69475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Rectangle 64"/>
                <p:cNvSpPr/>
                <p:nvPr/>
              </p:nvSpPr>
              <p:spPr>
                <a:xfrm>
                  <a:off x="2301652" y="3892490"/>
                  <a:ext cx="532263" cy="539838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2289829" y="3220179"/>
                  <a:ext cx="522966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/>
              <p:cNvGrpSpPr/>
              <p:nvPr/>
            </p:nvGrpSpPr>
            <p:grpSpPr>
              <a:xfrm>
                <a:off x="6948710" y="1710644"/>
                <a:ext cx="544086" cy="1234589"/>
                <a:chOff x="2289829" y="3197739"/>
                <a:chExt cx="544086" cy="1234589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H="1">
                  <a:off x="2301652" y="3197739"/>
                  <a:ext cx="9296" cy="69475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Rectangle 68"/>
                <p:cNvSpPr/>
                <p:nvPr/>
              </p:nvSpPr>
              <p:spPr>
                <a:xfrm>
                  <a:off x="2301652" y="3892490"/>
                  <a:ext cx="532263" cy="539838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2289829" y="3220179"/>
                  <a:ext cx="522966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6131864" y="1724819"/>
                <a:ext cx="544086" cy="1234589"/>
                <a:chOff x="2289829" y="3197739"/>
                <a:chExt cx="544086" cy="1234589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2301652" y="3197739"/>
                  <a:ext cx="9296" cy="69475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Rectangle 72"/>
                <p:cNvSpPr/>
                <p:nvPr/>
              </p:nvSpPr>
              <p:spPr>
                <a:xfrm>
                  <a:off x="2301652" y="3892490"/>
                  <a:ext cx="532263" cy="539838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2289829" y="3220179"/>
                  <a:ext cx="522966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3" name="Group 132"/>
            <p:cNvGrpSpPr/>
            <p:nvPr/>
          </p:nvGrpSpPr>
          <p:grpSpPr>
            <a:xfrm>
              <a:off x="2654395" y="1342579"/>
              <a:ext cx="6228445" cy="964182"/>
              <a:chOff x="2172975" y="826291"/>
              <a:chExt cx="6776090" cy="1232352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172975" y="841604"/>
                <a:ext cx="671338" cy="1212041"/>
                <a:chOff x="2186008" y="881950"/>
                <a:chExt cx="671338" cy="1212041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 rot="10800000" flipH="1">
                  <a:off x="2820628" y="1399240"/>
                  <a:ext cx="9296" cy="694751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V="1">
                  <a:off x="2212036" y="2074886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2186008" y="1441256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2212036" y="914651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2834357" y="881950"/>
                  <a:ext cx="1" cy="539839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>
                <a:off x="8277727" y="841905"/>
                <a:ext cx="671338" cy="1212041"/>
                <a:chOff x="2186008" y="881950"/>
                <a:chExt cx="671338" cy="1212041"/>
              </a:xfrm>
            </p:grpSpPr>
            <p:cxnSp>
              <p:nvCxnSpPr>
                <p:cNvPr id="92" name="Straight Connector 91"/>
                <p:cNvCxnSpPr/>
                <p:nvPr/>
              </p:nvCxnSpPr>
              <p:spPr>
                <a:xfrm rot="10800000" flipH="1">
                  <a:off x="2831682" y="1399239"/>
                  <a:ext cx="9296" cy="694752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V="1">
                  <a:off x="2212036" y="2074886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V="1">
                  <a:off x="2186008" y="1441256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2212036" y="901665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2834357" y="881950"/>
                  <a:ext cx="1" cy="539839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/>
              <p:cNvGrpSpPr/>
              <p:nvPr/>
            </p:nvGrpSpPr>
            <p:grpSpPr>
              <a:xfrm>
                <a:off x="3010014" y="833209"/>
                <a:ext cx="671338" cy="1212041"/>
                <a:chOff x="2186008" y="881950"/>
                <a:chExt cx="671338" cy="1212041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10800000" flipH="1">
                  <a:off x="2820628" y="1399240"/>
                  <a:ext cx="9296" cy="694751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V="1">
                  <a:off x="2212036" y="2074886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flipV="1">
                  <a:off x="2186008" y="1441256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V="1">
                  <a:off x="2212036" y="914651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2834357" y="881950"/>
                  <a:ext cx="1" cy="539839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102"/>
              <p:cNvGrpSpPr/>
              <p:nvPr/>
            </p:nvGrpSpPr>
            <p:grpSpPr>
              <a:xfrm>
                <a:off x="7393449" y="846602"/>
                <a:ext cx="671338" cy="1212041"/>
                <a:chOff x="2186008" y="881950"/>
                <a:chExt cx="671338" cy="1212041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 rot="10800000" flipH="1">
                  <a:off x="2831682" y="1399239"/>
                  <a:ext cx="9296" cy="694752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2212036" y="2074886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flipV="1">
                  <a:off x="2186008" y="1441256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2212036" y="901665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834357" y="881950"/>
                  <a:ext cx="1" cy="539839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Group 108"/>
              <p:cNvGrpSpPr/>
              <p:nvPr/>
            </p:nvGrpSpPr>
            <p:grpSpPr>
              <a:xfrm>
                <a:off x="6546950" y="846455"/>
                <a:ext cx="671338" cy="1212041"/>
                <a:chOff x="2186008" y="881950"/>
                <a:chExt cx="671338" cy="1212041"/>
              </a:xfrm>
            </p:grpSpPr>
            <p:cxnSp>
              <p:nvCxnSpPr>
                <p:cNvPr id="110" name="Straight Connector 109"/>
                <p:cNvCxnSpPr/>
                <p:nvPr/>
              </p:nvCxnSpPr>
              <p:spPr>
                <a:xfrm rot="10800000" flipH="1">
                  <a:off x="2820628" y="1399239"/>
                  <a:ext cx="9296" cy="694752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V="1">
                  <a:off x="2212036" y="2074886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V="1">
                  <a:off x="2186008" y="1441256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V="1">
                  <a:off x="2212036" y="901665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2834357" y="881950"/>
                  <a:ext cx="1" cy="539839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" name="Group 114"/>
              <p:cNvGrpSpPr/>
              <p:nvPr/>
            </p:nvGrpSpPr>
            <p:grpSpPr>
              <a:xfrm>
                <a:off x="5649640" y="826842"/>
                <a:ext cx="671338" cy="1212041"/>
                <a:chOff x="2186008" y="881950"/>
                <a:chExt cx="671338" cy="1212041"/>
              </a:xfrm>
            </p:grpSpPr>
            <p:cxnSp>
              <p:nvCxnSpPr>
                <p:cNvPr id="116" name="Straight Connector 115"/>
                <p:cNvCxnSpPr/>
                <p:nvPr/>
              </p:nvCxnSpPr>
              <p:spPr>
                <a:xfrm rot="10800000" flipH="1">
                  <a:off x="2831682" y="1399239"/>
                  <a:ext cx="9296" cy="694752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V="1">
                  <a:off x="2212036" y="2074886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V="1">
                  <a:off x="2186008" y="1441256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V="1">
                  <a:off x="2212036" y="914651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2834357" y="881950"/>
                  <a:ext cx="1" cy="539839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/>
            </p:nvGrpSpPr>
            <p:grpSpPr>
              <a:xfrm>
                <a:off x="3862237" y="826842"/>
                <a:ext cx="671338" cy="1212041"/>
                <a:chOff x="2186008" y="881950"/>
                <a:chExt cx="671338" cy="1212041"/>
              </a:xfrm>
            </p:grpSpPr>
            <p:cxnSp>
              <p:nvCxnSpPr>
                <p:cNvPr id="122" name="Straight Connector 121"/>
                <p:cNvCxnSpPr/>
                <p:nvPr/>
              </p:nvCxnSpPr>
              <p:spPr>
                <a:xfrm rot="10800000" flipH="1">
                  <a:off x="2820628" y="1399240"/>
                  <a:ext cx="9296" cy="694751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V="1">
                  <a:off x="2212036" y="2074886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V="1">
                  <a:off x="2186008" y="1441256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V="1">
                  <a:off x="2212036" y="914651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2834357" y="881950"/>
                  <a:ext cx="1" cy="539839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/>
            </p:nvGrpSpPr>
            <p:grpSpPr>
              <a:xfrm>
                <a:off x="4707099" y="826291"/>
                <a:ext cx="671338" cy="1212041"/>
                <a:chOff x="2186008" y="881950"/>
                <a:chExt cx="671338" cy="1212041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 rot="10800000" flipH="1">
                  <a:off x="2820628" y="1399240"/>
                  <a:ext cx="9296" cy="694751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V="1">
                  <a:off x="2200982" y="2074885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V="1">
                  <a:off x="2186008" y="1441256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2212036" y="888680"/>
                  <a:ext cx="645310" cy="1273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2834357" y="881950"/>
                  <a:ext cx="1" cy="539839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35" name="TextBox 134"/>
          <p:cNvSpPr txBox="1"/>
          <p:nvPr/>
        </p:nvSpPr>
        <p:spPr>
          <a:xfrm>
            <a:off x="2209042" y="5800260"/>
            <a:ext cx="711048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তিন, ছয় ও নয় সংখ্যার জ্যামিতিক চিত্র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4E24673-B01C-4E61-AE96-0C773E58050B}"/>
              </a:ext>
            </a:extLst>
          </p:cNvPr>
          <p:cNvSpPr txBox="1"/>
          <p:nvPr/>
        </p:nvSpPr>
        <p:spPr>
          <a:xfrm>
            <a:off x="2333767" y="419630"/>
            <a:ext cx="6861032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ো?</a:t>
            </a:r>
          </a:p>
        </p:txBody>
      </p:sp>
    </p:spTree>
    <p:extLst>
      <p:ext uri="{BB962C8B-B14F-4D97-AF65-F5344CB8AC3E}">
        <p14:creationId xmlns:p14="http://schemas.microsoft.com/office/powerpoint/2010/main" val="3845746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922895" y="2632049"/>
            <a:ext cx="6346209" cy="2483890"/>
          </a:xfrm>
          <a:prstGeom prst="frame">
            <a:avLst/>
          </a:prstGeom>
          <a:solidFill>
            <a:srgbClr val="7030A0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প্যাটার্ন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3632578" y="515430"/>
            <a:ext cx="4926842" cy="1746914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>
                <a:solidFill>
                  <a:srgbClr val="7030A0"/>
                </a:solidFill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4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129051" y="1228299"/>
            <a:ext cx="1071500" cy="900752"/>
            <a:chOff x="2129051" y="1228299"/>
            <a:chExt cx="1071500" cy="90075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129051" y="1228299"/>
              <a:ext cx="0" cy="90075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200551" y="1228299"/>
              <a:ext cx="0" cy="90075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224585" y="2129050"/>
              <a:ext cx="900752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176819" y="1228299"/>
              <a:ext cx="948518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944202" y="1228298"/>
            <a:ext cx="2211087" cy="900753"/>
            <a:chOff x="3944202" y="1228298"/>
            <a:chExt cx="2211087" cy="900753"/>
          </a:xfrm>
        </p:grpSpPr>
        <p:grpSp>
          <p:nvGrpSpPr>
            <p:cNvPr id="18" name="Group 17"/>
            <p:cNvGrpSpPr/>
            <p:nvPr/>
          </p:nvGrpSpPr>
          <p:grpSpPr>
            <a:xfrm>
              <a:off x="3944202" y="1228299"/>
              <a:ext cx="1091820" cy="900752"/>
              <a:chOff x="2129051" y="1228299"/>
              <a:chExt cx="1091820" cy="900752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2129051" y="1228299"/>
                <a:ext cx="0" cy="900752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220871" y="1228299"/>
                <a:ext cx="0" cy="900751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224585" y="2129050"/>
                <a:ext cx="900752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2176819" y="1228299"/>
                <a:ext cx="948518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5131557" y="1228298"/>
              <a:ext cx="1023732" cy="900751"/>
              <a:chOff x="5370392" y="2265528"/>
              <a:chExt cx="1023732" cy="900751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6394124" y="2265528"/>
                <a:ext cx="0" cy="900751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cxnSpLocks/>
              </p:cNvCxnSpPr>
              <p:nvPr/>
            </p:nvCxnSpPr>
            <p:spPr>
              <a:xfrm>
                <a:off x="5370392" y="3166279"/>
                <a:ext cx="948518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5370392" y="2265528"/>
                <a:ext cx="948518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/>
          <p:cNvGrpSpPr/>
          <p:nvPr/>
        </p:nvGrpSpPr>
        <p:grpSpPr>
          <a:xfrm>
            <a:off x="7027233" y="1228297"/>
            <a:ext cx="3398440" cy="900753"/>
            <a:chOff x="7453953" y="1228297"/>
            <a:chExt cx="3398440" cy="900753"/>
          </a:xfrm>
        </p:grpSpPr>
        <p:grpSp>
          <p:nvGrpSpPr>
            <p:cNvPr id="34" name="Group 33"/>
            <p:cNvGrpSpPr/>
            <p:nvPr/>
          </p:nvGrpSpPr>
          <p:grpSpPr>
            <a:xfrm>
              <a:off x="7453953" y="1228298"/>
              <a:ext cx="1091820" cy="900752"/>
              <a:chOff x="2129051" y="1228299"/>
              <a:chExt cx="1091820" cy="900752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2129051" y="1228299"/>
                <a:ext cx="0" cy="900752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220871" y="1228299"/>
                <a:ext cx="0" cy="900751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224585" y="2129050"/>
                <a:ext cx="900752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176819" y="1228299"/>
                <a:ext cx="948518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8641308" y="1228298"/>
              <a:ext cx="1044052" cy="900751"/>
              <a:chOff x="5370392" y="2265528"/>
              <a:chExt cx="1044052" cy="900751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6414444" y="2265528"/>
                <a:ext cx="0" cy="900751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cxnSpLocks/>
              </p:cNvCxnSpPr>
              <p:nvPr/>
            </p:nvCxnSpPr>
            <p:spPr>
              <a:xfrm>
                <a:off x="5370392" y="3166279"/>
                <a:ext cx="948518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5370392" y="2265528"/>
                <a:ext cx="948518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9798181" y="1228297"/>
              <a:ext cx="1054212" cy="900751"/>
              <a:chOff x="5339912" y="2265528"/>
              <a:chExt cx="1054212" cy="900751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6394124" y="2265528"/>
                <a:ext cx="0" cy="900751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cxnSpLocks/>
              </p:cNvCxnSpPr>
              <p:nvPr/>
            </p:nvCxnSpPr>
            <p:spPr>
              <a:xfrm>
                <a:off x="5339912" y="3166279"/>
                <a:ext cx="978998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cxnSpLocks/>
              </p:cNvCxnSpPr>
              <p:nvPr/>
            </p:nvCxnSpPr>
            <p:spPr>
              <a:xfrm flipH="1">
                <a:off x="5339912" y="2265528"/>
                <a:ext cx="978998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79"/>
          <p:cNvGrpSpPr/>
          <p:nvPr/>
        </p:nvGrpSpPr>
        <p:grpSpPr>
          <a:xfrm>
            <a:off x="3796833" y="3781835"/>
            <a:ext cx="4844475" cy="1137225"/>
            <a:chOff x="2152935" y="3603009"/>
            <a:chExt cx="6347348" cy="1845857"/>
          </a:xfrm>
        </p:grpSpPr>
        <p:grpSp>
          <p:nvGrpSpPr>
            <p:cNvPr id="72" name="Group 71"/>
            <p:cNvGrpSpPr/>
            <p:nvPr/>
          </p:nvGrpSpPr>
          <p:grpSpPr>
            <a:xfrm>
              <a:off x="2152935" y="3794078"/>
              <a:ext cx="972402" cy="1561524"/>
              <a:chOff x="2685198" y="2756845"/>
              <a:chExt cx="1044052" cy="177648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2732964" y="2866027"/>
                <a:ext cx="0" cy="655095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2709081" y="2756845"/>
                <a:ext cx="90075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729250" y="3632579"/>
                <a:ext cx="0" cy="900751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732964" y="4533330"/>
                <a:ext cx="90075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2685198" y="3632579"/>
                <a:ext cx="948518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4503759" y="3794078"/>
              <a:ext cx="900752" cy="1654788"/>
              <a:chOff x="5133831" y="2745469"/>
              <a:chExt cx="900752" cy="198803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flipH="1">
                <a:off x="5133831" y="2745469"/>
                <a:ext cx="90075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034583" y="2866027"/>
                <a:ext cx="0" cy="900751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034583" y="3957851"/>
                <a:ext cx="0" cy="775648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7408463" y="3603009"/>
              <a:ext cx="1091820" cy="1765102"/>
              <a:chOff x="7794006" y="2866027"/>
              <a:chExt cx="1091820" cy="1992575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7794006" y="2866027"/>
                <a:ext cx="1091820" cy="900752"/>
                <a:chOff x="2129051" y="1228299"/>
                <a:chExt cx="1091820" cy="900752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129051" y="1228299"/>
                  <a:ext cx="0" cy="900752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220871" y="1228299"/>
                  <a:ext cx="0" cy="900751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224585" y="2129050"/>
                  <a:ext cx="900752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2176819" y="1228299"/>
                  <a:ext cx="948518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Straight Connector 66"/>
              <p:cNvCxnSpPr>
                <a:cxnSpLocks/>
              </p:cNvCxnSpPr>
              <p:nvPr/>
            </p:nvCxnSpPr>
            <p:spPr>
              <a:xfrm>
                <a:off x="8885826" y="3840092"/>
                <a:ext cx="0" cy="101851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cxnSpLocks/>
              </p:cNvCxnSpPr>
              <p:nvPr/>
            </p:nvCxnSpPr>
            <p:spPr>
              <a:xfrm flipV="1">
                <a:off x="7841774" y="4844482"/>
                <a:ext cx="948517" cy="1412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Box 74"/>
          <p:cNvSpPr txBox="1"/>
          <p:nvPr/>
        </p:nvSpPr>
        <p:spPr>
          <a:xfrm>
            <a:off x="2225726" y="418585"/>
            <a:ext cx="7222068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নিচের জ্যামিতিক চিত্রগুলো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 কর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F7908AF-A16B-4804-952B-AD46149BCD6F}"/>
              </a:ext>
            </a:extLst>
          </p:cNvPr>
          <p:cNvSpPr txBox="1"/>
          <p:nvPr/>
        </p:nvSpPr>
        <p:spPr>
          <a:xfrm>
            <a:off x="4538998" y="2542959"/>
            <a:ext cx="370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71CB95-CCD1-4525-A0D1-37D9791BACD4}"/>
              </a:ext>
            </a:extLst>
          </p:cNvPr>
          <p:cNvSpPr txBox="1"/>
          <p:nvPr/>
        </p:nvSpPr>
        <p:spPr>
          <a:xfrm>
            <a:off x="4490113" y="5343147"/>
            <a:ext cx="4151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2151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37243" y="4913897"/>
                <a:ext cx="70510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চিত্রে কাঠির সংখ্যার তালিকাঃ ৪ , ৭ , ১০, - - -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243" y="4913897"/>
                <a:ext cx="7051071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920726" y="1421632"/>
            <a:ext cx="8830101" cy="30244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55963" y="2181857"/>
            <a:ext cx="7051071" cy="2045461"/>
            <a:chOff x="2655963" y="2181857"/>
            <a:chExt cx="7051071" cy="2045461"/>
          </a:xfrm>
        </p:grpSpPr>
        <p:sp>
          <p:nvSpPr>
            <p:cNvPr id="4" name="Rectangle 3"/>
            <p:cNvSpPr/>
            <p:nvPr/>
          </p:nvSpPr>
          <p:spPr>
            <a:xfrm>
              <a:off x="2810242" y="2245957"/>
              <a:ext cx="859457" cy="11778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137906" y="2185520"/>
              <a:ext cx="1797908" cy="1214650"/>
              <a:chOff x="3154907" y="777922"/>
              <a:chExt cx="1223750" cy="58685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154907" y="777922"/>
                <a:ext cx="611875" cy="58685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766782" y="777922"/>
                <a:ext cx="611875" cy="58685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673755" y="2181857"/>
              <a:ext cx="2763542" cy="1214650"/>
              <a:chOff x="4617493" y="777922"/>
              <a:chExt cx="1851547" cy="58685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617493" y="777922"/>
                <a:ext cx="1223750" cy="586854"/>
                <a:chOff x="3154907" y="777922"/>
                <a:chExt cx="1223750" cy="586854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3154907" y="777922"/>
                  <a:ext cx="611875" cy="586854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766782" y="777922"/>
                  <a:ext cx="611875" cy="586854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5841243" y="777922"/>
                <a:ext cx="627797" cy="58685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655963" y="3642543"/>
              <a:ext cx="70510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/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 ১   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 ২                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 ৩       </a:t>
              </a:r>
              <a:r>
                <a:rPr lang="bn-IN" dirty="0"/>
                <a:t>         </a:t>
              </a:r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27B6298-5F63-4688-9298-5BF226C0009E}"/>
              </a:ext>
            </a:extLst>
          </p:cNvPr>
          <p:cNvSpPr txBox="1"/>
          <p:nvPr/>
        </p:nvSpPr>
        <p:spPr>
          <a:xfrm>
            <a:off x="2484966" y="509674"/>
            <a:ext cx="7222068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 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3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669</Words>
  <Application>Microsoft Office PowerPoint</Application>
  <PresentationFormat>Widescreen</PresentationFormat>
  <Paragraphs>97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PC</dc:creator>
  <cp:lastModifiedBy>Shabu Ahmed</cp:lastModifiedBy>
  <cp:revision>151</cp:revision>
  <dcterms:created xsi:type="dcterms:W3CDTF">2020-01-24T16:06:25Z</dcterms:created>
  <dcterms:modified xsi:type="dcterms:W3CDTF">2020-03-19T10:34:32Z</dcterms:modified>
</cp:coreProperties>
</file>