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90" r:id="rId3"/>
    <p:sldId id="260" r:id="rId4"/>
    <p:sldId id="291" r:id="rId5"/>
    <p:sldId id="276" r:id="rId6"/>
    <p:sldId id="277" r:id="rId7"/>
    <p:sldId id="278" r:id="rId8"/>
    <p:sldId id="283" r:id="rId9"/>
    <p:sldId id="311" r:id="rId10"/>
    <p:sldId id="293" r:id="rId11"/>
    <p:sldId id="334" r:id="rId12"/>
    <p:sldId id="305" r:id="rId13"/>
    <p:sldId id="300" r:id="rId14"/>
    <p:sldId id="313" r:id="rId15"/>
    <p:sldId id="312" r:id="rId16"/>
    <p:sldId id="316" r:id="rId17"/>
    <p:sldId id="318" r:id="rId18"/>
    <p:sldId id="335" r:id="rId19"/>
    <p:sldId id="319" r:id="rId20"/>
    <p:sldId id="320" r:id="rId21"/>
    <p:sldId id="321" r:id="rId22"/>
    <p:sldId id="333" r:id="rId23"/>
    <p:sldId id="322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BCB84-366B-4CB7-A852-3D30C8208985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D1AE-C1E2-4AC3-905A-6FCCE73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0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C805-7B3A-48C5-92D6-A79A43AC5AFE}" type="datetime1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AE42-9CCB-4144-9FC7-E2E5B1C905E7}" type="datetime1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2B7A-DD44-461C-A9B2-7243ED7487B3}" type="datetime1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C72-E205-4BC1-9F77-F4C140331015}" type="datetime1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8E0-6997-47A4-B878-E182432FD5AD}" type="datetime1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A9A-C64C-4E6F-B00D-299F4A4A6A16}" type="datetime1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CDCA-B00B-40F8-B72D-F56A0B5B5EC2}" type="datetime1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3396-E41C-4B40-871E-FEFD06D062A5}" type="datetime1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3E3-798E-4F76-9460-C0CB46D1E066}" type="datetime1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1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864-38AA-4659-BBDB-FB3BE990C4B5}" type="datetime1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DF17-4D8C-4848-91AD-81B816445F54}" type="datetime1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EEB0-1917-42AE-8C96-4CD40968A50C}" type="datetime1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alimhossainsp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6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6:48:26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1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95745" y="609600"/>
            <a:ext cx="10972800" cy="55245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আসসালামু আলাইকুম</a:t>
            </a:r>
          </a:p>
          <a:p>
            <a:pPr algn="ctr"/>
            <a:r>
              <a:rPr lang="en-US" sz="72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শেণিতে</a:t>
            </a:r>
            <a:r>
              <a:rPr lang="en-US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সবাইকে- </a:t>
            </a:r>
          </a:p>
          <a:p>
            <a:pPr algn="ctr"/>
            <a:r>
              <a:rPr lang="en-US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redCurtain(satyr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73" y="381000"/>
            <a:ext cx="11430000" cy="6108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98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7200" y="609600"/>
            <a:ext cx="11277600" cy="5715000"/>
          </a:xfrm>
          <a:prstGeom prst="roundRect">
            <a:avLst>
              <a:gd name="adj" fmla="val 686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0" indent="-685800" algn="ctr">
              <a:lnSpc>
                <a:spcPct val="90000"/>
              </a:lnSpc>
              <a:spcBef>
                <a:spcPct val="0"/>
              </a:spcBef>
              <a:defRPr/>
            </a:pP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838200"/>
            <a:ext cx="108585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5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6247"/>
            <a:ext cx="11353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11353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4909"/>
            <a:ext cx="11277600" cy="59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5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6247"/>
            <a:ext cx="11353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257"/>
            <a:ext cx="11353800" cy="6012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0800" y="762000"/>
            <a:ext cx="6629400" cy="1600200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8873" y="3312855"/>
            <a:ext cx="109728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 ও রসুল (সঃ) এর পরিচয় খাতায় লিখ। </a:t>
            </a:r>
            <a:endParaRPr lang="bn-BD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09600"/>
            <a:ext cx="10934700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00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10896600" cy="56388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00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0769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00" y="326763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60" y="566776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7" y="491836"/>
            <a:ext cx="11249891" cy="59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0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0769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00" y="326763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60" y="566776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491836"/>
            <a:ext cx="11204969" cy="5908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55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0769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00" y="326763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60" y="566776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9" y="491836"/>
            <a:ext cx="11277600" cy="5832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198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9906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7D3E3-798E-4F76-9460-C0CB46D1E06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7630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025" y="6534090"/>
            <a:ext cx="1067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shot_2017-01-30-19-19-40-1.png"/>
          <p:cNvPicPr>
            <a:picLocks noChangeAspect="1"/>
          </p:cNvPicPr>
          <p:nvPr/>
        </p:nvPicPr>
        <p:blipFill>
          <a:blip r:embed="rId3">
            <a:lum bright="40000" contrast="30000"/>
          </a:blip>
          <a:stretch>
            <a:fillRect/>
          </a:stretch>
        </p:blipFill>
        <p:spPr>
          <a:xfrm>
            <a:off x="457200" y="4800600"/>
            <a:ext cx="2057400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 descr="Screenshot_2017-01-30-19-19-40-1.png"/>
          <p:cNvPicPr>
            <a:picLocks noChangeAspect="1"/>
          </p:cNvPicPr>
          <p:nvPr/>
        </p:nvPicPr>
        <p:blipFill>
          <a:blip r:embed="rId3">
            <a:lum bright="40000" contrast="30000"/>
          </a:blip>
          <a:stretch>
            <a:fillRect/>
          </a:stretch>
        </p:blipFill>
        <p:spPr>
          <a:xfrm>
            <a:off x="9677400" y="4800600"/>
            <a:ext cx="2057400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6:48:26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457200"/>
            <a:ext cx="11353800" cy="594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11500" b="0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</a:t>
            </a:r>
            <a:r>
              <a:rPr kumimoji="0" lang="en-US" sz="11500" b="0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সেলিম হ</a:t>
            </a:r>
            <a:r>
              <a:rPr kumimoji="0" lang="bn-BD" sz="11500" b="0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ো</a:t>
            </a:r>
            <a:r>
              <a:rPr kumimoji="0" lang="en-US" sz="11500" b="0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সাইন</a:t>
            </a:r>
            <a:endParaRPr kumimoji="0" lang="bn-BD" sz="11500" b="0" i="0" u="none" strike="noStrike" kern="1200" cap="none" spc="0" normalizeH="0" baseline="0" noProof="0" dirty="0" smtClean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</a:t>
            </a:r>
            <a:r>
              <a:rPr kumimoji="0" lang="en-US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r>
              <a:rPr kumimoji="0" lang="bn-BD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ৌলভি  </a:t>
            </a:r>
            <a:endParaRPr kumimoji="0" lang="bn-IN" sz="4000" b="0" i="0" u="none" strike="noStrike" kern="1200" cap="none" spc="0" normalizeH="0" baseline="0" noProof="0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সিংচাপইড় ইসলামিয়া আলিম মাদ্রাসা</a:t>
            </a:r>
            <a:r>
              <a:rPr kumimoji="0" lang="en-US" sz="4400" b="1" i="0" u="none" strike="noStrike" kern="1200" cap="none" spc="0" normalizeH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ছাতক, সু্নামগঞ্জ 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4"/>
              </a:rPr>
              <a:t>s</a:t>
            </a:r>
            <a:r>
              <a:rPr kumimoji="0" lang="bn-BD" sz="4400" b="1" i="0" u="none" strike="noStrike" kern="1200" cap="none" spc="0" normalizeH="0" baseline="0" noProof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4"/>
              </a:rPr>
              <a:t>alimhossains</a:t>
            </a:r>
            <a:r>
              <a:rPr kumimoji="0" lang="en-US" sz="4400" b="1" i="0" u="none" strike="noStrike" kern="1200" cap="none" spc="0" normalizeH="0" baseline="0" noProof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4"/>
              </a:rPr>
              <a:t>p@gmail.com</a:t>
            </a:r>
            <a:endParaRPr kumimoji="0" lang="en-US" sz="44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মোবাইল০১৭১২৩৯৭৯০৯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০১৭২৬৯৮৩৭৯৬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50"/>
                            </p:stCondLst>
                            <p:childTnLst>
                              <p:par>
                                <p:cTn id="5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750"/>
                            </p:stCondLst>
                            <p:childTnLst>
                              <p:par>
                                <p:cTn id="5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35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350"/>
                            </p:stCondLst>
                            <p:childTnLst>
                              <p:par>
                                <p:cTn id="6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350"/>
                            </p:stCondLst>
                            <p:childTnLst>
                              <p:par>
                                <p:cTn id="7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350"/>
                            </p:stCondLst>
                            <p:childTnLst>
                              <p:par>
                                <p:cTn id="7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1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0769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00" y="326763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60" y="566776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" b="32879"/>
          <a:stretch/>
        </p:blipFill>
        <p:spPr>
          <a:xfrm>
            <a:off x="647700" y="609600"/>
            <a:ext cx="11010900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795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0769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00" y="326763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60" y="566776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ight Arrow 15"/>
          <p:cNvSpPr/>
          <p:nvPr/>
        </p:nvSpPr>
        <p:spPr>
          <a:xfrm>
            <a:off x="538579" y="533400"/>
            <a:ext cx="1595021" cy="574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pPr algn="ctr"/>
            <a:r>
              <a:rPr lang="bn-BD" sz="6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6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-475194" y="3057063"/>
            <a:ext cx="566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বাছাই করি </a:t>
            </a:r>
            <a:endParaRPr lang="en-US" sz="5400" b="1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44" y="533400"/>
            <a:ext cx="8853055" cy="5818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Oval 32"/>
          <p:cNvSpPr/>
          <p:nvPr/>
        </p:nvSpPr>
        <p:spPr>
          <a:xfrm>
            <a:off x="3810000" y="1371600"/>
            <a:ext cx="5334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66433" y="2810431"/>
            <a:ext cx="5334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44000" y="5908964"/>
            <a:ext cx="5334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5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0769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00" y="326763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60" y="566776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ight Arrow 15"/>
          <p:cNvSpPr/>
          <p:nvPr/>
        </p:nvSpPr>
        <p:spPr>
          <a:xfrm>
            <a:off x="538579" y="533400"/>
            <a:ext cx="1595021" cy="574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pPr algn="ctr"/>
            <a:r>
              <a:rPr lang="bn-BD" sz="6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6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-475194" y="3057063"/>
            <a:ext cx="566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বাছাই করি </a:t>
            </a:r>
            <a:endParaRPr lang="en-US" sz="5400" b="1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33399"/>
            <a:ext cx="8610600" cy="5742057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3581400" y="1333500"/>
            <a:ext cx="6858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81400" y="5589656"/>
            <a:ext cx="6858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8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5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0769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00" y="326763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60" y="566776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4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66E699D-9554-49A3-A845-77BEE828BD88}" type="slidenum">
              <a:rPr lang="en-US" smtClean="0"/>
              <a:t>23</a:t>
            </a:fld>
            <a:endParaRPr lang="en-US" dirty="0"/>
          </a:p>
        </p:txBody>
      </p:sp>
      <p:pic>
        <p:nvPicPr>
          <p:cNvPr id="16" name="Picture 15" descr="CYMERA_20160926_075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04018" y="-2037216"/>
            <a:ext cx="5987534" cy="11128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3095835" y="381000"/>
            <a:ext cx="528616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" b="40758"/>
          <a:stretch/>
        </p:blipFill>
        <p:spPr>
          <a:xfrm>
            <a:off x="685800" y="1808018"/>
            <a:ext cx="10900169" cy="4668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49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5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" y="381000"/>
            <a:ext cx="11277600" cy="609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2" name="Picture 21" descr="14938096_665371663621801_750537164276931096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11201400" cy="609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927734" y="2272873"/>
            <a:ext cx="1050226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" y="753070"/>
            <a:ext cx="1071372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endParaRPr lang="en-US" sz="6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685800"/>
            <a:ext cx="10820399" cy="2514600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616928"/>
                <a:gd name="adj2" fmla="val 18815"/>
              </a:avLst>
            </a:prstTxWarp>
            <a:spAutoFit/>
          </a:bodyPr>
          <a:lstStyle/>
          <a:p>
            <a:pPr algn="ctr"/>
            <a:r>
              <a:rPr lang="bn-BD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5434" y="3276600"/>
            <a:ext cx="9092565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 হাফিয </a:t>
            </a:r>
            <a:endParaRPr 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54651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5340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53409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54996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7" name="Picture 2" descr="C:\Users\Computer City\Pictures\ইসলামি কালিওগ্রাফি\18519754_1306077919507160_297704063768805522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1201400" cy="61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24-Point Star 17"/>
          <p:cNvSpPr/>
          <p:nvPr/>
        </p:nvSpPr>
        <p:spPr>
          <a:xfrm>
            <a:off x="914400" y="1943100"/>
            <a:ext cx="2438400" cy="2171700"/>
          </a:xfrm>
          <a:prstGeom prst="star24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24-Point Star 18"/>
          <p:cNvSpPr/>
          <p:nvPr/>
        </p:nvSpPr>
        <p:spPr>
          <a:xfrm>
            <a:off x="3352800" y="1943100"/>
            <a:ext cx="2362200" cy="2129166"/>
          </a:xfrm>
          <a:prstGeom prst="star24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24-Point Star 19"/>
          <p:cNvSpPr/>
          <p:nvPr/>
        </p:nvSpPr>
        <p:spPr>
          <a:xfrm>
            <a:off x="5867400" y="1861066"/>
            <a:ext cx="2971800" cy="2192673"/>
          </a:xfrm>
          <a:prstGeom prst="star24">
            <a:avLst/>
          </a:prstGeom>
          <a:solidFill>
            <a:srgbClr val="7030A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4-Point Star 26"/>
          <p:cNvSpPr/>
          <p:nvPr/>
        </p:nvSpPr>
        <p:spPr>
          <a:xfrm>
            <a:off x="8915399" y="1943100"/>
            <a:ext cx="2514599" cy="2099596"/>
          </a:xfrm>
          <a:prstGeom prst="star24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6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1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1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601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601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401"/>
                            </p:stCondLst>
                            <p:childTnLst>
                              <p:par>
                                <p:cTn id="40" presetID="2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201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201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201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201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201"/>
                            </p:stCondLst>
                            <p:childTnLst>
                              <p:par>
                                <p:cTn id="68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201"/>
                            </p:stCondLst>
                            <p:childTnLst>
                              <p:par>
                                <p:cTn id="73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201"/>
                            </p:stCondLst>
                            <p:childTnLst>
                              <p:par>
                                <p:cTn id="78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3201"/>
                            </p:stCondLst>
                            <p:childTnLst>
                              <p:par>
                                <p:cTn id="83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201"/>
                            </p:stCondLst>
                            <p:childTnLst>
                              <p:par>
                                <p:cTn id="8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7201"/>
                            </p:stCondLst>
                            <p:childTnLst>
                              <p:par>
                                <p:cTn id="9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9201"/>
                            </p:stCondLst>
                            <p:childTnLst>
                              <p:par>
                                <p:cTn id="9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1201"/>
                            </p:stCondLst>
                            <p:childTnLst>
                              <p:par>
                                <p:cTn id="10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3201"/>
                            </p:stCondLst>
                            <p:childTnLst>
                              <p:par>
                                <p:cTn id="108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201"/>
                            </p:stCondLst>
                            <p:childTnLst>
                              <p:par>
                                <p:cTn id="112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7201"/>
                            </p:stCondLst>
                            <p:childTnLst>
                              <p:par>
                                <p:cTn id="116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9201"/>
                            </p:stCondLst>
                            <p:childTnLst>
                              <p:par>
                                <p:cTn id="120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1201"/>
                            </p:stCondLst>
                            <p:childTnLst>
                              <p:par>
                                <p:cTn id="1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7" grpId="0" animBg="1"/>
      <p:bldP spid="27" grpId="1" animBg="1"/>
      <p:bldP spid="27" grpId="2" animBg="1"/>
      <p:bldP spid="27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6258" y="533400"/>
            <a:ext cx="11066146" cy="575542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  <a:p>
            <a:pPr algn="ctr"/>
            <a:r>
              <a:rPr lang="bn-BD" sz="6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bn-BD" sz="6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কোরআন</a:t>
            </a:r>
            <a:endParaRPr lang="bn-BD" sz="66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নবি-রাসুলদের প্রতি বিশ্বাস </a:t>
            </a: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 smtClean="0"/>
          </a:p>
          <a:p>
            <a:pPr algn="ctr"/>
            <a:r>
              <a:rPr lang="bn-BD" sz="4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fld id="{5C7D2911-63BC-467B-8DD0-B8385E4B0D1D}" type="datetime10">
              <a:rPr lang="bn-BD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8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16063" y="381000"/>
            <a:ext cx="5486400" cy="76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নিন্মের ছবিদুটি কীসের ?</a:t>
            </a:r>
            <a:endParaRPr lang="en-US" sz="48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2100"/>
            <a:ext cx="5295900" cy="3733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562100"/>
            <a:ext cx="5143500" cy="37338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990600" y="5562600"/>
            <a:ext cx="3352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দুরুদ শরিফ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91400" y="5562600"/>
            <a:ext cx="320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রৌজা মোবারক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8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3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7" y="230502"/>
            <a:ext cx="2720662" cy="18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533400"/>
            <a:ext cx="1127760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own Ribbon 22"/>
          <p:cNvSpPr/>
          <p:nvPr/>
        </p:nvSpPr>
        <p:spPr>
          <a:xfrm>
            <a:off x="595745" y="533400"/>
            <a:ext cx="11201400" cy="5791200"/>
          </a:xfrm>
          <a:prstGeom prst="ribbon">
            <a:avLst>
              <a:gd name="adj1" fmla="val 16667"/>
              <a:gd name="adj2" fmla="val 68816"/>
            </a:avLst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নবি-রাসুলদের প্রতি বিশ্বাস</a:t>
            </a:r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609600"/>
            <a:ext cx="11201400" cy="5663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bn-BD" sz="8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</a:t>
            </a:r>
            <a:r>
              <a:rPr lang="bn-BD" sz="6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6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6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endParaRPr lang="en-US" sz="6600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নবিদের </a:t>
            </a:r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</a:p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নবিদের প্রতি</a:t>
            </a:r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বিশ্বাসের গুরুত্ব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পারবে।</a:t>
            </a:r>
          </a:p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নবিদের সংখ্যা বিশ্লেষণ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pPr/>
              <a:t>6:48:28 AM</a:t>
            </a:fld>
            <a:endParaRPr lang="en-US" sz="24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" y="457200"/>
            <a:ext cx="11277600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609600"/>
            <a:ext cx="11049000" cy="5715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402336" lvl="1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5400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10887076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72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381000"/>
            <a:ext cx="11430000" cy="594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685800" lvl="1" indent="-228600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4400" b="1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4073"/>
            <a:ext cx="11430000" cy="610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6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6:48:28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সোমবার, 02 মার্চ 2020</a:t>
            </a:fld>
            <a:endParaRPr lang="en-US" sz="1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5300" y="533400"/>
            <a:ext cx="11277600" cy="5791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685800" lvl="1" indent="-228600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4400" b="1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1049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468</Words>
  <Application>Microsoft Office PowerPoint</Application>
  <PresentationFormat>Custom</PresentationFormat>
  <Paragraphs>147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Monowar hussain</dc:creator>
  <cp:lastModifiedBy>ismail - [2010]</cp:lastModifiedBy>
  <cp:revision>304</cp:revision>
  <dcterms:modified xsi:type="dcterms:W3CDTF">2020-03-02T00:52:09Z</dcterms:modified>
</cp:coreProperties>
</file>