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1" r:id="rId9"/>
    <p:sldId id="295" r:id="rId10"/>
    <p:sldId id="262" r:id="rId11"/>
    <p:sldId id="263" r:id="rId12"/>
    <p:sldId id="264" r:id="rId13"/>
    <p:sldId id="293" r:id="rId14"/>
    <p:sldId id="294" r:id="rId15"/>
    <p:sldId id="277" r:id="rId16"/>
    <p:sldId id="296" r:id="rId17"/>
    <p:sldId id="292" r:id="rId18"/>
    <p:sldId id="297" r:id="rId19"/>
    <p:sldId id="290" r:id="rId20"/>
    <p:sldId id="298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8:07:41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5"/>
            <a:ext cx="11214847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বক্তব্য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5797" b="55699"/>
          <a:stretch/>
        </p:blipFill>
        <p:spPr>
          <a:xfrm>
            <a:off x="524435" y="1439332"/>
            <a:ext cx="11120718" cy="49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5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5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46039" r="7085" b="3077"/>
          <a:stretch/>
        </p:blipFill>
        <p:spPr>
          <a:xfrm>
            <a:off x="537881" y="517960"/>
            <a:ext cx="11107271" cy="58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14310" r="10801"/>
          <a:stretch/>
        </p:blipFill>
        <p:spPr bwMode="auto">
          <a:xfrm>
            <a:off x="524436" y="497540"/>
            <a:ext cx="11134164" cy="58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r="10410" b="34353"/>
          <a:stretch/>
        </p:blipFill>
        <p:spPr>
          <a:xfrm>
            <a:off x="551329" y="551329"/>
            <a:ext cx="11080377" cy="580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65413" r="11247" b="3572"/>
          <a:stretch/>
        </p:blipFill>
        <p:spPr>
          <a:xfrm>
            <a:off x="510986" y="553072"/>
            <a:ext cx="11147613" cy="56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r="2514" b="26908"/>
          <a:stretch/>
        </p:blipFill>
        <p:spPr bwMode="auto">
          <a:xfrm>
            <a:off x="537882" y="570752"/>
            <a:ext cx="11066930" cy="57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6500" b="10277"/>
          <a:stretch/>
        </p:blipFill>
        <p:spPr bwMode="auto">
          <a:xfrm>
            <a:off x="497541" y="461682"/>
            <a:ext cx="11228294" cy="58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364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399" y="455463"/>
            <a:ext cx="6208059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5866" y="3290545"/>
            <a:ext cx="10676467" cy="148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পরকালের পরিচয় খাতায় লিখ।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build="p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204" r="19567" b="49696"/>
          <a:stretch/>
        </p:blipFill>
        <p:spPr bwMode="auto">
          <a:xfrm>
            <a:off x="719666" y="591670"/>
            <a:ext cx="10752667" cy="5661211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822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4563" r="7080" b="3634"/>
          <a:stretch/>
        </p:blipFill>
        <p:spPr bwMode="auto">
          <a:xfrm>
            <a:off x="407894" y="1329266"/>
            <a:ext cx="11304494" cy="514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16153" y="2602254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16153" y="6130612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16153" y="3547034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2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6721" b="54247"/>
          <a:stretch/>
        </p:blipFill>
        <p:spPr bwMode="auto">
          <a:xfrm>
            <a:off x="551329" y="1439332"/>
            <a:ext cx="10921004" cy="4699001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1906" y="2817406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03658" y="4740336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7286" r="4410"/>
          <a:stretch/>
        </p:blipFill>
        <p:spPr>
          <a:xfrm>
            <a:off x="551329" y="2595282"/>
            <a:ext cx="11026589" cy="3603812"/>
          </a:xfrm>
          <a:prstGeom prst="rect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1094"/>
              </p:ext>
            </p:extLst>
          </p:nvPr>
        </p:nvGraphicFramePr>
        <p:xfrm>
          <a:off x="648946" y="633256"/>
          <a:ext cx="10894108" cy="55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633256"/>
                        <a:ext cx="10894108" cy="55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3169024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পরিচ্ছেদ ইমান</a:t>
            </a: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5772592"/>
            <a:ext cx="6463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C7D2911-63BC-467B-8DD0-B8385E4B0D1D}" type="datetime10">
              <a:rPr lang="bn-BD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25 ডিসেম্বর 2019</a:t>
            </a:fld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" y="1830264"/>
            <a:ext cx="3588403" cy="3588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830263"/>
            <a:ext cx="3626223" cy="358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71" y="1830264"/>
            <a:ext cx="3529853" cy="35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পরকালের প্রতি বিশ্বাস</a:t>
            </a:r>
            <a:endParaRPr lang="en-US" sz="9600" b="1" spc="50" dirty="0">
              <a:ln w="13500">
                <a:solidFill>
                  <a:srgbClr val="FF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5" y="502276"/>
            <a:ext cx="3804003" cy="1339971"/>
          </a:xfrm>
          <a:prstGeom prst="cloudCallout">
            <a:avLst>
              <a:gd name="adj1" fmla="val 37058"/>
              <a:gd name="adj2" fmla="val 735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পরকালিন বিশ্বাসের দিক সমুহ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আখেরাতের বিশ্বাসের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4250027" y="50227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পরকালের পরিচয় বলতে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0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0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0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r="2945" b="61215"/>
          <a:stretch/>
        </p:blipFill>
        <p:spPr>
          <a:xfrm>
            <a:off x="719666" y="564775"/>
            <a:ext cx="10752667" cy="5510805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5607" b="4167"/>
          <a:stretch/>
        </p:blipFill>
        <p:spPr>
          <a:xfrm>
            <a:off x="513478" y="497541"/>
            <a:ext cx="5685616" cy="5836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11504" b="25452"/>
          <a:stretch/>
        </p:blipFill>
        <p:spPr>
          <a:xfrm>
            <a:off x="6199095" y="1116106"/>
            <a:ext cx="5419164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8:07:46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25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3120" r="9080" b="3592"/>
          <a:stretch/>
        </p:blipFill>
        <p:spPr>
          <a:xfrm>
            <a:off x="470646" y="504512"/>
            <a:ext cx="11241741" cy="5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1739</TotalTime>
  <Words>454</Words>
  <Application>Microsoft Office PowerPoint</Application>
  <PresentationFormat>Custom</PresentationFormat>
  <Paragraphs>138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Main Event</vt:lpstr>
      <vt:lpstr>???</vt:lpstr>
      <vt:lpstr>স্বাগতম</vt:lpstr>
      <vt:lpstr>PowerPoint Presentation</vt:lpstr>
      <vt:lpstr>PowerPoint Presentation</vt:lpstr>
      <vt:lpstr>নিচের ছবিগুলো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 বক্তব্য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256</cp:revision>
  <dcterms:created xsi:type="dcterms:W3CDTF">2017-09-07T18:02:12Z</dcterms:created>
  <dcterms:modified xsi:type="dcterms:W3CDTF">2019-12-25T14:12:28Z</dcterms:modified>
</cp:coreProperties>
</file>