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89" r:id="rId4"/>
    <p:sldId id="258" r:id="rId5"/>
    <p:sldId id="260" r:id="rId6"/>
    <p:sldId id="294" r:id="rId7"/>
    <p:sldId id="261" r:id="rId8"/>
    <p:sldId id="262" r:id="rId9"/>
    <p:sldId id="287" r:id="rId10"/>
    <p:sldId id="263" r:id="rId11"/>
    <p:sldId id="264" r:id="rId12"/>
    <p:sldId id="277" r:id="rId13"/>
    <p:sldId id="267" r:id="rId14"/>
    <p:sldId id="278" r:id="rId15"/>
    <p:sldId id="292" r:id="rId16"/>
    <p:sldId id="290" r:id="rId17"/>
    <p:sldId id="291" r:id="rId18"/>
    <p:sldId id="268" r:id="rId19"/>
    <p:sldId id="279" r:id="rId20"/>
    <p:sldId id="293" r:id="rId21"/>
    <p:sldId id="285" r:id="rId22"/>
    <p:sldId id="28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har Islam" initials="AI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00FF00"/>
    <a:srgbClr val="66FF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7" autoAdjust="0"/>
    <p:restoredTop sz="94660"/>
  </p:normalViewPr>
  <p:slideViewPr>
    <p:cSldViewPr snapToGrid="0">
      <p:cViewPr>
        <p:scale>
          <a:sx n="71" d="100"/>
          <a:sy n="71" d="100"/>
        </p:scale>
        <p:origin x="-10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686E8-2EFB-4866-A3EC-FCFD27704465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12C89-7204-4FFB-B1EE-3B9A0F1456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17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চালুর পর বানানো প্লেয়ারের চিত্রে ক্লিক করে দিন,</a:t>
            </a:r>
            <a:r>
              <a:rPr lang="bn-BD" sz="1600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এতে চিত্রটি প্রাণবন্ত হবে। </a:t>
            </a:r>
            <a:endParaRPr lang="en-US" sz="1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71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উদ</a:t>
            </a:r>
            <a:r>
              <a:rPr lang="en-US" dirty="0" err="1" smtClean="0"/>
              <a:t>াহরণে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পবিত্র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কোরআনের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ওয়াক্‌ফ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আয়াত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যাবে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36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salimhossainsp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69" y="568103"/>
            <a:ext cx="11224538" cy="200028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bliqueBottomLeft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prstTxWarp prst="textPlain">
              <a:avLst>
                <a:gd name="adj" fmla="val 50855"/>
              </a:avLst>
            </a:prstTxWarp>
            <a:normAutofit/>
            <a:scene3d>
              <a:camera prst="obliqueBottomLef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bn-BD" sz="3600" dirty="0" smtClean="0">
                <a:ln w="7620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4704">
            <a:off x="140948" y="2502252"/>
            <a:ext cx="11287509" cy="3761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0" y="-21382"/>
            <a:ext cx="6096000" cy="6879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6096000" y="0"/>
            <a:ext cx="6096000" cy="6879382"/>
          </a:xfrm>
          <a:prstGeom prst="rect">
            <a:avLst/>
          </a:prstGeom>
        </p:spPr>
      </p:pic>
      <p:sp>
        <p:nvSpPr>
          <p:cNvPr id="6" name="Half Frame 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4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pPr/>
              <a:t>7:27:35 AM</a:t>
            </a:fld>
            <a:endParaRPr lang="en-US" sz="24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02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87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alf Frame 16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3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7:27:37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02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48" y="553850"/>
            <a:ext cx="11055163" cy="55979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7309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7:27:37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02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3" r="1559"/>
          <a:stretch/>
        </p:blipFill>
        <p:spPr bwMode="auto">
          <a:xfrm>
            <a:off x="564778" y="719666"/>
            <a:ext cx="10907556" cy="55197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530648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alf Frame 9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7:27:37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02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5" b="6997"/>
          <a:stretch/>
        </p:blipFill>
        <p:spPr bwMode="auto">
          <a:xfrm>
            <a:off x="582144" y="547806"/>
            <a:ext cx="10890189" cy="5590528"/>
          </a:xfrm>
          <a:prstGeom prst="rect">
            <a:avLst/>
          </a:prstGeom>
          <a:ln w="2286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99468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alf Frame 14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2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7:27:37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02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2" b="11314"/>
          <a:stretch/>
        </p:blipFill>
        <p:spPr bwMode="auto">
          <a:xfrm>
            <a:off x="500529" y="524437"/>
            <a:ext cx="11104283" cy="5613897"/>
          </a:xfrm>
          <a:prstGeom prst="rect">
            <a:avLst/>
          </a:prstGeom>
          <a:ln w="2286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145142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alf Frame 13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7:27:37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02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4" r="10473"/>
          <a:stretch/>
        </p:blipFill>
        <p:spPr bwMode="auto">
          <a:xfrm>
            <a:off x="564776" y="492501"/>
            <a:ext cx="11013142" cy="5773828"/>
          </a:xfrm>
          <a:prstGeom prst="rect">
            <a:avLst/>
          </a:prstGeom>
          <a:ln w="2286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7194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alf Frame 11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7:27:37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02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Flowchart: Multidocument 20"/>
          <p:cNvSpPr/>
          <p:nvPr/>
        </p:nvSpPr>
        <p:spPr>
          <a:xfrm>
            <a:off x="1524000" y="259978"/>
            <a:ext cx="4419600" cy="1219200"/>
          </a:xfrm>
          <a:prstGeom prst="flowChartMultidocumen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3399" y="1788460"/>
            <a:ext cx="10938933" cy="427367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 algn="ctr">
              <a:buFont typeface="Wingdings" pitchFamily="2" charset="2"/>
              <a:buChar char="v"/>
            </a:pPr>
            <a:r>
              <a:rPr lang="bn-BD" sz="8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আসমানি কিতাবের পরিচয় ও সংখ্যা খাতায় লিখ।</a:t>
            </a:r>
            <a:endParaRPr lang="en-US" sz="88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9836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800"/>
                            </p:stCondLst>
                            <p:childTnLst>
                              <p:par>
                                <p:cTn id="2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800"/>
                            </p:stCondLst>
                            <p:childTnLst>
                              <p:par>
                                <p:cTn id="2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800"/>
                            </p:stCondLst>
                            <p:childTnLst>
                              <p:par>
                                <p:cTn id="3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800"/>
                            </p:stCondLst>
                            <p:childTnLst>
                              <p:par>
                                <p:cTn id="3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1" grpId="0" build="p" animBg="1"/>
      <p:bldP spid="22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7:27:37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02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" r="3196"/>
          <a:stretch/>
        </p:blipFill>
        <p:spPr bwMode="auto">
          <a:xfrm>
            <a:off x="618565" y="537881"/>
            <a:ext cx="10972800" cy="5795683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3737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7:27:37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02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565" y="578224"/>
            <a:ext cx="10972800" cy="5560109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6372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alf Frame 14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2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7:27:37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02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3" y="517992"/>
            <a:ext cx="11107270" cy="584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362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alf Frame 11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7:27:37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02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Flowchart: Multidocument 20"/>
          <p:cNvSpPr/>
          <p:nvPr/>
        </p:nvSpPr>
        <p:spPr>
          <a:xfrm>
            <a:off x="1524000" y="259978"/>
            <a:ext cx="4419600" cy="1219200"/>
          </a:xfrm>
          <a:prstGeom prst="flowChartMultidocumen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" t="4074" r="16624" b="10785"/>
          <a:stretch/>
        </p:blipFill>
        <p:spPr>
          <a:xfrm>
            <a:off x="524435" y="1591733"/>
            <a:ext cx="11066930" cy="4885267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9047628" y="2735727"/>
            <a:ext cx="363070" cy="387475"/>
          </a:xfrm>
          <a:prstGeom prst="ellipse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085727" y="6062132"/>
            <a:ext cx="363070" cy="387475"/>
          </a:xfrm>
          <a:prstGeom prst="ellipse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710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1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100"/>
                            </p:stCondLst>
                            <p:childTnLst>
                              <p:par>
                                <p:cTn id="1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100"/>
                            </p:stCondLst>
                            <p:childTnLst>
                              <p:par>
                                <p:cTn id="2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100"/>
                            </p:stCondLst>
                            <p:childTnLst>
                              <p:par>
                                <p:cTn id="2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100"/>
                            </p:stCondLst>
                            <p:childTnLst>
                              <p:par>
                                <p:cTn id="3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1" grpId="0" build="p" animBg="1"/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399245" y="412124"/>
            <a:ext cx="11217502" cy="5962918"/>
          </a:xfrm>
          <a:prstGeom prst="round2DiagRect">
            <a:avLst>
              <a:gd name="adj1" fmla="val 2628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en-US" sz="6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bn-BD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সেলিম হ</a:t>
            </a:r>
            <a:r>
              <a:rPr lang="bn-BD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সাইন</a:t>
            </a:r>
            <a:endParaRPr lang="bn-BD" sz="11500" dirty="0">
              <a:ln w="1905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bn-IN" sz="40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en-US" sz="40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40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ৌলভি  </a:t>
            </a:r>
            <a:endParaRPr lang="bn-IN" sz="4000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bn-BD" sz="44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সিংচাপইড় ইসলামিয়া আলিম মাদ্রাসা</a:t>
            </a:r>
            <a:r>
              <a:rPr lang="en-US" sz="44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ছাতক, সু্নামগঞ্জ </a:t>
            </a: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en-US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E-mail: </a:t>
            </a:r>
            <a:r>
              <a:rPr lang="en-US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s</a:t>
            </a:r>
            <a:r>
              <a:rPr lang="bn-BD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alimhossains</a:t>
            </a:r>
            <a:r>
              <a:rPr lang="en-US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p@gmail.com</a:t>
            </a:r>
            <a:endParaRPr lang="en-US" sz="3600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মোবাইল০১৭১২৩৯৭৯০৯</a:t>
            </a:r>
            <a:r>
              <a:rPr lang="bn-BD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</a:t>
            </a:r>
            <a:r>
              <a:rPr lang="bn-BD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০১৭২৬৯৮৩৭৯৬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Half Frame 12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4312009"/>
            <a:ext cx="1908516" cy="19085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Frame 17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7:27:37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02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0" y="-21382"/>
            <a:ext cx="6096000" cy="68793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6096000" y="0"/>
            <a:ext cx="6096000" cy="687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0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3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0"/>
                            </p:stCondLst>
                            <p:childTnLst>
                              <p:par>
                                <p:cTn id="3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0"/>
                            </p:stCondLst>
                            <p:childTnLst>
                              <p:par>
                                <p:cTn id="3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alf Frame 11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7:27:37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02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Flowchart: Multidocument 20"/>
          <p:cNvSpPr/>
          <p:nvPr/>
        </p:nvSpPr>
        <p:spPr>
          <a:xfrm>
            <a:off x="1524000" y="259978"/>
            <a:ext cx="4419600" cy="1219200"/>
          </a:xfrm>
          <a:prstGeom prst="flowChartMultidocumen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" t="4730" r="17139" b="1642"/>
          <a:stretch/>
        </p:blipFill>
        <p:spPr>
          <a:xfrm>
            <a:off x="605118" y="1640542"/>
            <a:ext cx="11013141" cy="4782669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2129113" y="2620184"/>
            <a:ext cx="363070" cy="387475"/>
          </a:xfrm>
          <a:prstGeom prst="ellipse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167214" y="3436967"/>
            <a:ext cx="363070" cy="387475"/>
          </a:xfrm>
          <a:prstGeom prst="ellipse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140322" y="6016810"/>
            <a:ext cx="363070" cy="387475"/>
          </a:xfrm>
          <a:prstGeom prst="ellipse">
            <a:avLst/>
          </a:prstGeom>
          <a:solidFill>
            <a:srgbClr val="0000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661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1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100"/>
                            </p:stCondLst>
                            <p:childTnLst>
                              <p:par>
                                <p:cTn id="1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100"/>
                            </p:stCondLst>
                            <p:childTnLst>
                              <p:par>
                                <p:cTn id="2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100"/>
                            </p:stCondLst>
                            <p:childTnLst>
                              <p:par>
                                <p:cTn id="2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100"/>
                            </p:stCondLst>
                            <p:childTnLst>
                              <p:par>
                                <p:cTn id="3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1" grpId="0" build="p" animBg="1"/>
      <p:bldP spid="30" grpId="0" animBg="1"/>
      <p:bldP spid="31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533" y="221129"/>
            <a:ext cx="5588000" cy="170927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552265" y="1286932"/>
            <a:ext cx="3522135" cy="1574801"/>
            <a:chOff x="9262533" y="1185333"/>
            <a:chExt cx="2472267" cy="1574801"/>
          </a:xfrm>
        </p:grpSpPr>
        <p:sp>
          <p:nvSpPr>
            <p:cNvPr id="4" name="Rectangle 3"/>
            <p:cNvSpPr/>
            <p:nvPr/>
          </p:nvSpPr>
          <p:spPr>
            <a:xfrm>
              <a:off x="9770534" y="1185333"/>
              <a:ext cx="1456267" cy="1016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Minus 4"/>
            <p:cNvSpPr/>
            <p:nvPr/>
          </p:nvSpPr>
          <p:spPr>
            <a:xfrm>
              <a:off x="9262533" y="1727201"/>
              <a:ext cx="2472267" cy="1032933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Isosceles Triangle 2"/>
          <p:cNvSpPr/>
          <p:nvPr/>
        </p:nvSpPr>
        <p:spPr>
          <a:xfrm>
            <a:off x="7704667" y="287867"/>
            <a:ext cx="3183466" cy="1117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7:27:37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02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" t="3791" r="3535" b="6385"/>
          <a:stretch/>
        </p:blipFill>
        <p:spPr>
          <a:xfrm>
            <a:off x="484094" y="2575112"/>
            <a:ext cx="11147612" cy="37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1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734800" cy="257386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221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8133" y="2637894"/>
            <a:ext cx="5926666" cy="3779838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37894"/>
            <a:ext cx="5825067" cy="3779838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7:27:37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02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0" y="-21382"/>
            <a:ext cx="6096000" cy="68793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6096000" y="-43097"/>
            <a:ext cx="6096000" cy="687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0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alf Frame 12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7:27:37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02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0988" y="497541"/>
            <a:ext cx="11134165" cy="5862918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8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 শ্রেণি</a:t>
            </a:r>
          </a:p>
          <a:p>
            <a:pPr algn="ctr"/>
            <a:r>
              <a:rPr lang="bn-BD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কোরআন মজিদ ও তাজবিদ</a:t>
            </a:r>
          </a:p>
          <a:p>
            <a:pPr algn="ctr"/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আস্মানি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ক্বিতাব</a:t>
            </a:r>
            <a:r>
              <a:rPr lang="en-US" sz="4000" b="1" spc="5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en-US" sz="40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fld id="{5C7D2911-63BC-467B-8DD0-B8385E4B0D1D}" type="datetime10">
              <a:rPr lang="bn-BD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সোমবার, 02 মার্চ 2020</a:t>
            </a:fld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47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366486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bn-BD" sz="7200" b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দেখ আর চিন্তা কর। </a:t>
            </a:r>
            <a:endParaRPr lang="en-US" sz="7200" b="1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Half Frame 9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7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7:27:37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02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1" y="1694329"/>
            <a:ext cx="3657598" cy="4482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" y="1694329"/>
            <a:ext cx="3951194" cy="44440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99" y="1694329"/>
            <a:ext cx="3568465" cy="448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0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6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6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6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600"/>
                            </p:stCondLst>
                            <p:childTnLst>
                              <p:par>
                                <p:cTn id="6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600"/>
                            </p:stCondLst>
                            <p:childTnLst>
                              <p:par>
                                <p:cTn id="6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600"/>
                            </p:stCondLst>
                            <p:childTnLst>
                              <p:par>
                                <p:cTn id="6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600"/>
                            </p:stCondLst>
                            <p:childTnLst>
                              <p:par>
                                <p:cTn id="7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4545" y="216394"/>
            <a:ext cx="11113561" cy="264687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/>
            <a:lightRig rig="chilly" dir="t">
              <a:rot lat="0" lon="0" rev="18480000"/>
            </a:lightRig>
          </a:scene3d>
          <a:sp3d prstMaterial="clear">
            <a:bevelT h="63500" prst="hardEdge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16600" b="1" spc="300" dirty="0" smtClean="0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16600" b="1" cap="none" spc="300" dirty="0">
              <a:ln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5647" y="0"/>
            <a:ext cx="80182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/>
              <a:t> </a:t>
            </a:r>
            <a:endParaRPr lang="en-US" sz="2400" dirty="0"/>
          </a:p>
        </p:txBody>
      </p:sp>
      <p:sp>
        <p:nvSpPr>
          <p:cNvPr id="13" name="Horizontal Scroll 12"/>
          <p:cNvSpPr/>
          <p:nvPr/>
        </p:nvSpPr>
        <p:spPr>
          <a:xfrm>
            <a:off x="464545" y="2539155"/>
            <a:ext cx="11113561" cy="3821303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3800" b="1" spc="50" dirty="0" smtClean="0">
                <a:ln w="13500">
                  <a:solidFill>
                    <a:srgbClr val="FF0000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আসমানি কিতাব</a:t>
            </a:r>
            <a:endParaRPr lang="en-US" sz="13800" b="1" spc="50" dirty="0">
              <a:ln w="13500">
                <a:solidFill>
                  <a:srgbClr val="FF0000"/>
                </a:solidFill>
                <a:prstDash val="solid"/>
              </a:ln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Half Frame 8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7:27:37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02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4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3" grpId="1" animBg="1"/>
      <p:bldP spid="9" grpId="0" animBg="1"/>
      <p:bldP spid="10" grpId="0" animBg="1"/>
      <p:bldP spid="12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389" y="438126"/>
            <a:ext cx="11564470" cy="5895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</a:t>
            </a:r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</a:t>
            </a:r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 </a:t>
            </a:r>
            <a:endParaRPr lang="en-US" sz="6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 algn="ctr">
              <a:buFont typeface="Wingdings" pitchFamily="2" charset="2"/>
              <a:buChar char="v"/>
            </a:pPr>
            <a:r>
              <a:rPr lang="bn-BD" sz="6000" dirty="0">
                <a:latin typeface="NikoshBAN" pitchFamily="2" charset="0"/>
                <a:cs typeface="NikoshBAN" pitchFamily="2" charset="0"/>
              </a:rPr>
              <a:t>আসমানি কিতাবের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/>
          </a:p>
          <a:p>
            <a:pPr marL="857250" indent="-857250" algn="ctr">
              <a:buFont typeface="Wingdings" pitchFamily="2" charset="2"/>
              <a:buChar char="v"/>
            </a:pPr>
            <a:r>
              <a:rPr lang="bn-BD" sz="6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আসমানি কিতাবের সংখ্যা </a:t>
            </a:r>
            <a:r>
              <a:rPr lang="en-US" sz="6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857250" indent="-857250" algn="ctr">
              <a:buFont typeface="Wingdings" pitchFamily="2" charset="2"/>
              <a:buChar char="v"/>
            </a:pPr>
            <a:r>
              <a:rPr lang="bn-BD" sz="6000" dirty="0">
                <a:latin typeface="NikoshBAN" pitchFamily="2" charset="0"/>
                <a:cs typeface="NikoshBAN" pitchFamily="2" charset="0"/>
              </a:rPr>
              <a:t>আসমানি কিতাবের  নাজিলের পদ্ধতি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ব্যাখা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Half Frame 10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7:31:18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02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99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84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4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4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4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7:27:37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02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13" y="510989"/>
            <a:ext cx="11109793" cy="5822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0185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alf Frame 4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7:27:37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02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83" y="485774"/>
            <a:ext cx="11169463" cy="579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3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7:27:37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02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" t="2638" r="2139" b="1816"/>
          <a:stretch/>
        </p:blipFill>
        <p:spPr>
          <a:xfrm>
            <a:off x="551328" y="578223"/>
            <a:ext cx="10945907" cy="56612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6568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1658</TotalTime>
  <Words>415</Words>
  <Application>Microsoft Office PowerPoint</Application>
  <PresentationFormat>Custom</PresentationFormat>
  <Paragraphs>126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Main Event</vt:lpstr>
      <vt:lpstr>স্বাগতম</vt:lpstr>
      <vt:lpstr>PowerPoint Presentation</vt:lpstr>
      <vt:lpstr>PowerPoint Presentation</vt:lpstr>
      <vt:lpstr>নিচের ছবিটি দেখ আর চিন্তা কর।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বাড়ীর কাজ</vt:lpstr>
      <vt:lpstr>ধন্যবাদ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Azhar Islam</dc:creator>
  <cp:lastModifiedBy>ismail - [2010]</cp:lastModifiedBy>
  <cp:revision>235</cp:revision>
  <dcterms:created xsi:type="dcterms:W3CDTF">2017-09-07T18:02:12Z</dcterms:created>
  <dcterms:modified xsi:type="dcterms:W3CDTF">2020-03-02T01:39:15Z</dcterms:modified>
</cp:coreProperties>
</file>