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78" r:id="rId3"/>
    <p:sldId id="260" r:id="rId4"/>
    <p:sldId id="269" r:id="rId5"/>
    <p:sldId id="276" r:id="rId6"/>
    <p:sldId id="272" r:id="rId7"/>
    <p:sldId id="259" r:id="rId8"/>
    <p:sldId id="275" r:id="rId9"/>
    <p:sldId id="264" r:id="rId10"/>
    <p:sldId id="262" r:id="rId11"/>
    <p:sldId id="263" r:id="rId12"/>
    <p:sldId id="270" r:id="rId13"/>
    <p:sldId id="271" r:id="rId14"/>
    <p:sldId id="265" r:id="rId15"/>
    <p:sldId id="274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043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9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0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8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77633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760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807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7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4968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812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052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dsony201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ar_by_sadst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438400"/>
            <a:ext cx="3962400" cy="31627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12380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-04-12-16-50-01-4f8707b932bc5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47800"/>
            <a:ext cx="5791200" cy="33303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0" y="54102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লাইব্রেরী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YorkPublicLibra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0"/>
            <a:ext cx="5486400" cy="352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2578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লাইব্রেরী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920" y="437601"/>
            <a:ext cx="422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লাইব্রেরী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00191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বদ্ধ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সংগ্রহকে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লাইব্রেরী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1676400"/>
            <a:ext cx="238496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লাইব্রেরী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886200" y="24384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914400" y="3200400"/>
            <a:ext cx="152400" cy="2590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620000" y="3124200"/>
            <a:ext cx="152400" cy="2514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3886200" y="3200400"/>
            <a:ext cx="1524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5862935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লাইব্রেরী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8177" y="4643735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লাইব্রেরী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3600" y="5715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লাইব্রেরী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914400" y="3124200"/>
            <a:ext cx="6781800" cy="91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95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286000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দুষ্কর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দুঃসাধ্য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স্পৃহা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ইচ্ছা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বৈদগ্ধ্য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পান্ডিত্য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আবিষ্কার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প্রতিবিম্ব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প্রতিচ্ছায়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066800"/>
            <a:ext cx="662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লাইব্রেরীর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লাইব্রেরীর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লাইব্রেরীর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838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676400"/>
            <a:ext cx="6705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লাইব্রেরী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সদ্যসদের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লাইব্রেরী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লাইব্রেরীর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লাইব্রেরী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লাইব্রেরী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লাইব্রেরীর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সংঞা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371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209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লাইব্রেরীর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4478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his-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971800"/>
            <a:ext cx="47244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01572"/>
            <a:ext cx="8229600" cy="65094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4000" dirty="0" err="1" smtClean="0"/>
              <a:t>আ.ন.ম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মাঈন</a:t>
            </a:r>
            <a:r>
              <a:rPr lang="en-US" sz="4000" dirty="0" smtClean="0"/>
              <a:t> </a:t>
            </a:r>
            <a:r>
              <a:rPr lang="en-US" sz="4000" dirty="0" err="1" smtClean="0"/>
              <a:t>উদ্দিন</a:t>
            </a:r>
            <a:r>
              <a:rPr lang="en-US" sz="4000" dirty="0" smtClean="0"/>
              <a:t> </a:t>
            </a:r>
          </a:p>
          <a:p>
            <a:pPr algn="ctr"/>
            <a:endParaRPr lang="en-US" sz="4400" dirty="0" smtClean="0"/>
          </a:p>
          <a:p>
            <a:pPr algn="ctr"/>
            <a:endParaRPr lang="en-US" sz="4000" dirty="0"/>
          </a:p>
          <a:p>
            <a:pPr algn="ctr"/>
            <a:endParaRPr lang="en-US" sz="44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2400" dirty="0" err="1" smtClean="0"/>
              <a:t>সিনিয়র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err="1" smtClean="0"/>
              <a:t>মাষ্টার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ট্রেইনার</a:t>
            </a:r>
            <a:r>
              <a:rPr lang="en-US" sz="2400" dirty="0" smtClean="0"/>
              <a:t> –</a:t>
            </a:r>
            <a:r>
              <a:rPr lang="en-US" sz="2400" dirty="0" err="1" smtClean="0"/>
              <a:t>আইসিটি</a:t>
            </a:r>
            <a:r>
              <a:rPr lang="en-US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বিটিটি</a:t>
            </a:r>
            <a:r>
              <a:rPr lang="en-US" sz="2400" dirty="0" smtClean="0"/>
              <a:t> ও </a:t>
            </a:r>
            <a:r>
              <a:rPr lang="en-US" sz="2400" dirty="0" err="1" smtClean="0"/>
              <a:t>বিসিসি</a:t>
            </a:r>
            <a:r>
              <a:rPr lang="en-US" sz="2400" dirty="0" smtClean="0"/>
              <a:t>)</a:t>
            </a:r>
          </a:p>
          <a:p>
            <a:pPr algn="ctr"/>
            <a:r>
              <a:rPr lang="en-US" sz="2000" dirty="0" err="1" smtClean="0"/>
              <a:t>মোঃ</a:t>
            </a:r>
            <a:r>
              <a:rPr lang="en-US" sz="2000" dirty="0" smtClean="0"/>
              <a:t> </a:t>
            </a:r>
            <a:r>
              <a:rPr lang="en-US" sz="2000" dirty="0" err="1" smtClean="0"/>
              <a:t>ইলিয়াছ</a:t>
            </a:r>
            <a:r>
              <a:rPr lang="en-US" sz="2000" dirty="0" smtClean="0"/>
              <a:t> </a:t>
            </a:r>
            <a:r>
              <a:rPr lang="en-US" sz="2000" dirty="0" err="1" smtClean="0"/>
              <a:t>মিয়া</a:t>
            </a:r>
            <a:r>
              <a:rPr lang="en-US" sz="2000" dirty="0" smtClean="0"/>
              <a:t> </a:t>
            </a:r>
            <a:r>
              <a:rPr lang="en-US" sz="2000" dirty="0" err="1" smtClean="0"/>
              <a:t>চৌং</a:t>
            </a:r>
            <a:r>
              <a:rPr lang="en-US" sz="2000" dirty="0" smtClean="0"/>
              <a:t> </a:t>
            </a:r>
            <a:r>
              <a:rPr lang="en-US" sz="2000" dirty="0" err="1" smtClean="0"/>
              <a:t>উচ্চ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বিদ্যালয়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err="1" smtClean="0"/>
              <a:t>সদর,কক্সবাজার</a:t>
            </a:r>
            <a:r>
              <a:rPr lang="en-US" sz="2000" dirty="0" smtClean="0"/>
              <a:t>।</a:t>
            </a:r>
            <a:endParaRPr lang="en-US" sz="2800" dirty="0" smtClean="0"/>
          </a:p>
          <a:p>
            <a:endParaRPr lang="en-US" sz="100" dirty="0"/>
          </a:p>
          <a:p>
            <a:pPr algn="ctr"/>
            <a:r>
              <a:rPr lang="en-US" sz="2000" dirty="0" err="1" smtClean="0"/>
              <a:t>মোবাঃ</a:t>
            </a:r>
            <a:r>
              <a:rPr lang="en-US" sz="2000" dirty="0" smtClean="0"/>
              <a:t> ০১৮১৯৮৬৭৮৪০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Email: </a:t>
            </a:r>
            <a:r>
              <a:rPr lang="en-US" sz="2000" dirty="0" smtClean="0">
                <a:solidFill>
                  <a:srgbClr val="00B050"/>
                </a:solidFill>
                <a:hlinkClick r:id="rId2"/>
              </a:rPr>
              <a:t>mdsony2011@gmail.com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3" name="Picture 62" descr="C:\Users\Dider sir\Desktop\Image of desktop\20151104_094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2168245"/>
            <a:ext cx="1676401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ider sir\Desktop\Image of desktop\FB_IMG_14930258256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1"/>
            <a:ext cx="1451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ider sir\Desktop\Image of desktop\FB_IMG_14930258256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0" y="2514601"/>
            <a:ext cx="1451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6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29000" y="1406604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৭ম</a:t>
            </a:r>
            <a:r>
              <a:rPr lang="en-US" sz="66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28194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৪০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i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ng-room-trinity-colle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"/>
            <a:ext cx="6934200" cy="5057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55626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লাইব্রেরী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0"/>
            <a:ext cx="6172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ArhialkhanMJ" pitchFamily="2" charset="0"/>
                <a:cs typeface="ArhialkhanMJ" pitchFamily="2" charset="0"/>
              </a:rPr>
              <a:t>আজকের</a:t>
            </a:r>
            <a:r>
              <a:rPr lang="en-US" sz="54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5400" dirty="0" err="1" smtClean="0">
                <a:latin typeface="ArhialkhanMJ" pitchFamily="2" charset="0"/>
                <a:cs typeface="ArhialkhanMJ" pitchFamily="2" charset="0"/>
              </a:rPr>
              <a:t>পাঠ</a:t>
            </a:r>
            <a:r>
              <a:rPr lang="en-US" sz="5400" dirty="0" smtClean="0">
                <a:latin typeface="ArhialkhanMJ" pitchFamily="2" charset="0"/>
                <a:cs typeface="ArhialkhanMJ" pitchFamily="2" charset="0"/>
              </a:rPr>
              <a:t> </a:t>
            </a:r>
            <a:endParaRPr lang="en-US" sz="5400" dirty="0" smtClean="0">
              <a:latin typeface="ArhialkhanMJ" pitchFamily="2" charset="0"/>
              <a:cs typeface="ArhialkhanMJ" pitchFamily="2" charset="0"/>
            </a:endParaRPr>
          </a:p>
          <a:p>
            <a:pPr algn="ctr"/>
            <a:r>
              <a:rPr lang="en-US" sz="5400" dirty="0" err="1" smtClean="0">
                <a:latin typeface="ArhialkhanMJ" pitchFamily="2" charset="0"/>
                <a:cs typeface="ArhialkhanMJ" pitchFamily="2" charset="0"/>
              </a:rPr>
              <a:t>লাইব্রেরী</a:t>
            </a:r>
            <a:r>
              <a:rPr lang="en-US" sz="5400" dirty="0" smtClean="0">
                <a:latin typeface="ArhialkhanMJ" pitchFamily="2" charset="0"/>
                <a:cs typeface="ArhialkhanMJ" pitchFamily="2" charset="0"/>
              </a:rPr>
              <a:t> </a:t>
            </a:r>
          </a:p>
          <a:p>
            <a:pPr algn="ctr"/>
            <a:r>
              <a:rPr lang="en-US" sz="5400" dirty="0" err="1" smtClean="0">
                <a:latin typeface="ArhialkhanMJ" pitchFamily="2" charset="0"/>
                <a:cs typeface="ArhialkhanMJ" pitchFamily="2" charset="0"/>
              </a:rPr>
              <a:t>পৃষ্ঠা</a:t>
            </a:r>
            <a:r>
              <a:rPr lang="en-US" sz="5400" dirty="0" smtClean="0">
                <a:latin typeface="ArhialkhanMJ" pitchFamily="2" charset="0"/>
                <a:cs typeface="ArhialkhanMJ" pitchFamily="2" charset="0"/>
              </a:rPr>
              <a:t>  : </a:t>
            </a:r>
            <a:r>
              <a:rPr lang="en-US" sz="6000" dirty="0" smtClean="0">
                <a:latin typeface="ArhialkhanMJ" pitchFamily="2" charset="0"/>
                <a:cs typeface="ArhialkhanMJ" pitchFamily="2" charset="0"/>
              </a:rPr>
              <a:t>8, 9, 10,11,12  </a:t>
            </a:r>
          </a:p>
          <a:p>
            <a:endParaRPr lang="en-US" sz="5400" dirty="0" smtClean="0">
              <a:latin typeface="ArhialkhanMJ" pitchFamily="2" charset="0"/>
              <a:cs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har.thumb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84136"/>
            <a:ext cx="4023122" cy="4364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4953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মোতাহের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হোসেন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চৌধুরী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228600" y="838200"/>
            <a:ext cx="22860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জন্মঃ১৯০৩ </a:t>
            </a:r>
            <a:r>
              <a:rPr lang="en-US" sz="2000" dirty="0" err="1" smtClean="0"/>
              <a:t>সাল</a:t>
            </a:r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>
            <a:off x="6781800" y="762000"/>
            <a:ext cx="23622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মৃত্যুঃ১৯৫৬ </a:t>
            </a:r>
            <a:r>
              <a:rPr lang="en-US" sz="2000" dirty="0" err="1" smtClean="0"/>
              <a:t>সাল</a:t>
            </a:r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716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লাইব্রেরীর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সংঞ্জা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লাইব্রেরী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লাইব্রেরীর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ary_school_classroom_Polonnaruwa_Sri_Lanka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9201"/>
            <a:ext cx="3505200" cy="3020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48768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econdary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1" y="1149201"/>
            <a:ext cx="3581400" cy="3020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4854341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brary-boo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47800"/>
            <a:ext cx="5410200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5334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লাইব্রেরী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441</TotalTime>
  <Words>210</Words>
  <Application>Microsoft Office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ArhialkhanMJ</vt:lpstr>
      <vt:lpstr>Arial</vt:lpstr>
      <vt:lpstr>Gill Sans MT</vt:lpstr>
      <vt:lpstr>Impact</vt:lpstr>
      <vt:lpstr>NikoshBAN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অপর্না রাণী বিশ্বাস</dc:title>
  <dc:creator>SHSD</dc:creator>
  <cp:lastModifiedBy>ismail - [2010]</cp:lastModifiedBy>
  <cp:revision>174</cp:revision>
  <dcterms:created xsi:type="dcterms:W3CDTF">2006-08-16T00:00:00Z</dcterms:created>
  <dcterms:modified xsi:type="dcterms:W3CDTF">2020-03-02T17:02:23Z</dcterms:modified>
</cp:coreProperties>
</file>