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319" r:id="rId4"/>
    <p:sldId id="318" r:id="rId5"/>
    <p:sldId id="321" r:id="rId6"/>
    <p:sldId id="317" r:id="rId7"/>
    <p:sldId id="276" r:id="rId8"/>
    <p:sldId id="277" r:id="rId9"/>
    <p:sldId id="278" r:id="rId10"/>
    <p:sldId id="309" r:id="rId11"/>
    <p:sldId id="32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>
        <p:scale>
          <a:sx n="80" d="100"/>
          <a:sy n="80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AE62FB-D317-422E-98D5-89C0A4787ABB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0B0146-837D-460D-98B9-F1019ABD20D9}">
      <dgm:prSet phldrT="[Text]" custT="1"/>
      <dgm:spPr/>
      <dgm:t>
        <a:bodyPr/>
        <a:lstStyle/>
        <a:p>
          <a:r>
            <a:rPr lang="en-US" sz="3200" dirty="0" smtClean="0">
              <a:latin typeface="SutonnyMJ" pitchFamily="2" charset="0"/>
              <a:cs typeface="SutonnyMJ" pitchFamily="2" charset="0"/>
            </a:rPr>
            <a:t>¯</a:t>
          </a:r>
          <a:r>
            <a:rPr lang="en-US" sz="3200" dirty="0" err="1" smtClean="0">
              <a:latin typeface="SutonnyMJ" pitchFamily="2" charset="0"/>
              <a:cs typeface="SutonnyMJ" pitchFamily="2" charset="0"/>
            </a:rPr>
            <a:t>œvqyZš</a:t>
          </a:r>
          <a:r>
            <a:rPr lang="en-US" sz="3400" dirty="0" smtClean="0">
              <a:latin typeface="SutonnyMJ" pitchFamily="2" charset="0"/>
              <a:cs typeface="SutonnyMJ" pitchFamily="2" charset="0"/>
            </a:rPr>
            <a:t>¿</a:t>
          </a:r>
          <a:endParaRPr lang="en-US" sz="3400" dirty="0"/>
        </a:p>
      </dgm:t>
    </dgm:pt>
    <dgm:pt modelId="{60948DFE-F724-4A41-B48C-0D633C9ED314}" type="parTrans" cxnId="{328D5507-CC65-4D88-AD57-C3F7F336FE40}">
      <dgm:prSet/>
      <dgm:spPr/>
      <dgm:t>
        <a:bodyPr/>
        <a:lstStyle/>
        <a:p>
          <a:endParaRPr lang="en-US"/>
        </a:p>
      </dgm:t>
    </dgm:pt>
    <dgm:pt modelId="{BF10C0CC-4529-4092-9C0F-3FB00C2B90E5}" type="sibTrans" cxnId="{328D5507-CC65-4D88-AD57-C3F7F336FE40}">
      <dgm:prSet/>
      <dgm:spPr/>
      <dgm:t>
        <a:bodyPr/>
        <a:lstStyle/>
        <a:p>
          <a:endParaRPr lang="en-US"/>
        </a:p>
      </dgm:t>
    </dgm:pt>
    <dgm:pt modelId="{3872F5E2-EF80-4BBC-9254-FD7CC608689E}">
      <dgm:prSet phldrT="[Text]" custT="1"/>
      <dgm:spPr/>
      <dgm:t>
        <a:bodyPr/>
        <a:lstStyle/>
        <a:p>
          <a:r>
            <a:rPr lang="en-US" sz="2400" dirty="0" err="1" smtClean="0">
              <a:latin typeface="SutonnyMJ" pitchFamily="2" charset="0"/>
              <a:cs typeface="SutonnyMJ" pitchFamily="2" charset="0"/>
            </a:rPr>
            <a:t>cÖvšÍxq</a:t>
          </a:r>
          <a:r>
            <a:rPr lang="en-US" sz="2400" dirty="0" smtClean="0">
              <a:latin typeface="SutonnyMJ" pitchFamily="2" charset="0"/>
              <a:cs typeface="SutonnyMJ" pitchFamily="2" charset="0"/>
            </a:rPr>
            <a:t> ¯</a:t>
          </a:r>
          <a:r>
            <a:rPr lang="en-US" sz="2400" dirty="0" err="1" smtClean="0">
              <a:latin typeface="SutonnyMJ" pitchFamily="2" charset="0"/>
              <a:cs typeface="SutonnyMJ" pitchFamily="2" charset="0"/>
            </a:rPr>
            <a:t>œvqyZš</a:t>
          </a:r>
          <a:r>
            <a:rPr lang="en-US" sz="2400" dirty="0" smtClean="0">
              <a:latin typeface="SutonnyMJ" pitchFamily="2" charset="0"/>
              <a:cs typeface="SutonnyMJ" pitchFamily="2" charset="0"/>
            </a:rPr>
            <a:t>¿ </a:t>
          </a:r>
          <a:endParaRPr lang="en-US" sz="2400" dirty="0"/>
        </a:p>
      </dgm:t>
    </dgm:pt>
    <dgm:pt modelId="{8013EF05-C496-44A7-9AED-7DAAB570DD42}" type="parTrans" cxnId="{82FA79E8-144F-498F-9DE5-9475E43BB237}">
      <dgm:prSet/>
      <dgm:spPr/>
      <dgm:t>
        <a:bodyPr/>
        <a:lstStyle/>
        <a:p>
          <a:endParaRPr lang="en-US"/>
        </a:p>
      </dgm:t>
    </dgm:pt>
    <dgm:pt modelId="{3C175EAB-E5F0-45CE-A953-81F3A70DBBF5}" type="sibTrans" cxnId="{82FA79E8-144F-498F-9DE5-9475E43BB237}">
      <dgm:prSet/>
      <dgm:spPr/>
      <dgm:t>
        <a:bodyPr/>
        <a:lstStyle/>
        <a:p>
          <a:endParaRPr lang="en-US"/>
        </a:p>
      </dgm:t>
    </dgm:pt>
    <dgm:pt modelId="{31A73B24-1140-4DA9-A74C-A9EE7E0FE717}">
      <dgm:prSet phldrT="[Text]" custT="1"/>
      <dgm:spPr/>
      <dgm:t>
        <a:bodyPr/>
        <a:lstStyle/>
        <a:p>
          <a:r>
            <a:rPr lang="en-US" sz="2400" dirty="0" err="1" smtClean="0">
              <a:latin typeface="SutonnyMJ" pitchFamily="2" charset="0"/>
              <a:cs typeface="SutonnyMJ" pitchFamily="2" charset="0"/>
            </a:rPr>
            <a:t>Hw”QK</a:t>
          </a:r>
          <a:endParaRPr lang="en-US" sz="2400" dirty="0"/>
        </a:p>
      </dgm:t>
    </dgm:pt>
    <dgm:pt modelId="{1FD77278-E9E7-46F9-915C-16733961B159}" type="parTrans" cxnId="{9D5EBF92-2FB3-46EF-B698-17A9573748CF}">
      <dgm:prSet/>
      <dgm:spPr/>
      <dgm:t>
        <a:bodyPr/>
        <a:lstStyle/>
        <a:p>
          <a:endParaRPr lang="en-US"/>
        </a:p>
      </dgm:t>
    </dgm:pt>
    <dgm:pt modelId="{0FB7A95E-2E17-4A32-8A47-BB9CD607C07A}" type="sibTrans" cxnId="{9D5EBF92-2FB3-46EF-B698-17A9573748CF}">
      <dgm:prSet/>
      <dgm:spPr/>
      <dgm:t>
        <a:bodyPr/>
        <a:lstStyle/>
        <a:p>
          <a:endParaRPr lang="en-US"/>
        </a:p>
      </dgm:t>
    </dgm:pt>
    <dgm:pt modelId="{F5D02D55-370B-436D-98E5-311EF9E2A051}">
      <dgm:prSet phldrT="[Text]" custT="1"/>
      <dgm:spPr/>
      <dgm:t>
        <a:bodyPr/>
        <a:lstStyle/>
        <a:p>
          <a:r>
            <a:rPr lang="en-US" sz="2400" dirty="0" smtClean="0">
              <a:latin typeface="SutonnyMJ" pitchFamily="2" charset="0"/>
              <a:cs typeface="SutonnyMJ" pitchFamily="2" charset="0"/>
            </a:rPr>
            <a:t>¯^</a:t>
          </a:r>
          <a:r>
            <a:rPr lang="en-US" sz="2400" dirty="0" err="1" smtClean="0">
              <a:latin typeface="SutonnyMJ" pitchFamily="2" charset="0"/>
              <a:cs typeface="SutonnyMJ" pitchFamily="2" charset="0"/>
            </a:rPr>
            <a:t>qswµq</a:t>
          </a:r>
          <a:endParaRPr lang="en-US" sz="2400" dirty="0"/>
        </a:p>
      </dgm:t>
    </dgm:pt>
    <dgm:pt modelId="{76FE4948-8EF7-464F-862C-4321BDC8349C}" type="parTrans" cxnId="{F7AF6B70-3C91-4AAF-81B8-071E99C4FAFB}">
      <dgm:prSet/>
      <dgm:spPr/>
      <dgm:t>
        <a:bodyPr/>
        <a:lstStyle/>
        <a:p>
          <a:endParaRPr lang="en-US"/>
        </a:p>
      </dgm:t>
    </dgm:pt>
    <dgm:pt modelId="{090D0AE9-E066-4741-9113-592E065F4A91}" type="sibTrans" cxnId="{F7AF6B70-3C91-4AAF-81B8-071E99C4FAFB}">
      <dgm:prSet/>
      <dgm:spPr/>
      <dgm:t>
        <a:bodyPr/>
        <a:lstStyle/>
        <a:p>
          <a:endParaRPr lang="en-US"/>
        </a:p>
      </dgm:t>
    </dgm:pt>
    <dgm:pt modelId="{F4438221-4998-4323-87BB-0A3F047E23B2}">
      <dgm:prSet phldrT="[Text]" custT="1"/>
      <dgm:spPr/>
      <dgm:t>
        <a:bodyPr/>
        <a:lstStyle/>
        <a:p>
          <a:r>
            <a:rPr lang="en-US" sz="2400" dirty="0" smtClean="0">
              <a:latin typeface="SutonnyMJ" pitchFamily="2" charset="0"/>
              <a:cs typeface="SutonnyMJ" pitchFamily="2" charset="0"/>
            </a:rPr>
            <a:t>‡</a:t>
          </a:r>
          <a:r>
            <a:rPr lang="en-US" sz="2400" dirty="0" err="1" smtClean="0">
              <a:latin typeface="SutonnyMJ" pitchFamily="2" charset="0"/>
              <a:cs typeface="SutonnyMJ" pitchFamily="2" charset="0"/>
            </a:rPr>
            <a:t>K›`ªxq</a:t>
          </a:r>
          <a:r>
            <a:rPr lang="en-US" sz="2400" dirty="0" smtClean="0">
              <a:latin typeface="SutonnyMJ" pitchFamily="2" charset="0"/>
              <a:cs typeface="SutonnyMJ" pitchFamily="2" charset="0"/>
            </a:rPr>
            <a:t> ¯</a:t>
          </a:r>
          <a:r>
            <a:rPr lang="en-US" sz="2400" dirty="0" err="1" smtClean="0">
              <a:latin typeface="SutonnyMJ" pitchFamily="2" charset="0"/>
              <a:cs typeface="SutonnyMJ" pitchFamily="2" charset="0"/>
            </a:rPr>
            <a:t>œvqyZš</a:t>
          </a:r>
          <a:r>
            <a:rPr lang="en-US" sz="2400" dirty="0" smtClean="0">
              <a:latin typeface="SutonnyMJ" pitchFamily="2" charset="0"/>
              <a:cs typeface="SutonnyMJ" pitchFamily="2" charset="0"/>
            </a:rPr>
            <a:t>¿ </a:t>
          </a:r>
          <a:endParaRPr lang="en-US" sz="2400" dirty="0"/>
        </a:p>
      </dgm:t>
    </dgm:pt>
    <dgm:pt modelId="{B03AC9F5-0D4E-466C-BE17-F7C474BBAF5E}" type="parTrans" cxnId="{079F0AC4-2BE5-4C6F-A8A8-9FDC5CEFFE1E}">
      <dgm:prSet/>
      <dgm:spPr/>
      <dgm:t>
        <a:bodyPr/>
        <a:lstStyle/>
        <a:p>
          <a:endParaRPr lang="en-US"/>
        </a:p>
      </dgm:t>
    </dgm:pt>
    <dgm:pt modelId="{0D1A81D0-DCFC-4FC9-BD64-FA1B4A57F6E7}" type="sibTrans" cxnId="{079F0AC4-2BE5-4C6F-A8A8-9FDC5CEFFE1E}">
      <dgm:prSet/>
      <dgm:spPr/>
      <dgm:t>
        <a:bodyPr/>
        <a:lstStyle/>
        <a:p>
          <a:endParaRPr lang="en-US"/>
        </a:p>
      </dgm:t>
    </dgm:pt>
    <dgm:pt modelId="{0DA7FC9F-46E5-43E4-A42C-81E72FC38FEE}">
      <dgm:prSet phldrT="[Text]" custT="1"/>
      <dgm:spPr/>
      <dgm:t>
        <a:bodyPr/>
        <a:lstStyle/>
        <a:p>
          <a:r>
            <a:rPr lang="en-US" sz="2400" dirty="0" smtClean="0">
              <a:latin typeface="SutonnyMJ" pitchFamily="2" charset="0"/>
              <a:cs typeface="SutonnyMJ" pitchFamily="2" charset="0"/>
            </a:rPr>
            <a:t>‡giæi¾y</a:t>
          </a:r>
          <a:endParaRPr lang="en-US" sz="2400" dirty="0"/>
        </a:p>
      </dgm:t>
    </dgm:pt>
    <dgm:pt modelId="{32F12BCE-3DEE-4BCE-9ECC-01FA68D68F48}" type="parTrans" cxnId="{B2E8FF5E-2EDA-4FEB-AD4E-69F2E75072BE}">
      <dgm:prSet/>
      <dgm:spPr/>
      <dgm:t>
        <a:bodyPr/>
        <a:lstStyle/>
        <a:p>
          <a:endParaRPr lang="en-US"/>
        </a:p>
      </dgm:t>
    </dgm:pt>
    <dgm:pt modelId="{7DF1C20A-E603-4EC4-A7D1-606F21AB1414}" type="sibTrans" cxnId="{B2E8FF5E-2EDA-4FEB-AD4E-69F2E75072BE}">
      <dgm:prSet/>
      <dgm:spPr/>
      <dgm:t>
        <a:bodyPr/>
        <a:lstStyle/>
        <a:p>
          <a:endParaRPr lang="en-US"/>
        </a:p>
      </dgm:t>
    </dgm:pt>
    <dgm:pt modelId="{17640C78-C584-41FA-ACED-C780FCFE9987}">
      <dgm:prSet/>
      <dgm:spPr/>
      <dgm:t>
        <a:bodyPr/>
        <a:lstStyle/>
        <a:p>
          <a:r>
            <a:rPr lang="en-US" dirty="0" err="1" smtClean="0">
              <a:latin typeface="SutonnyMJ" pitchFamily="2" charset="0"/>
              <a:cs typeface="SutonnyMJ" pitchFamily="2" charset="0"/>
            </a:rPr>
            <a:t>gw¯Í</a:t>
          </a:r>
          <a:r>
            <a:rPr lang="en-US" dirty="0" smtClean="0">
              <a:latin typeface="SutonnyMJ" pitchFamily="2" charset="0"/>
              <a:cs typeface="SutonnyMJ" pitchFamily="2" charset="0"/>
            </a:rPr>
            <a:t>®‹ </a:t>
          </a:r>
        </a:p>
      </dgm:t>
    </dgm:pt>
    <dgm:pt modelId="{A07C5184-909B-4ACE-8B6B-51F0537D3A7D}" type="parTrans" cxnId="{A1081D93-2E30-4C70-A458-D1C0DEFE1C61}">
      <dgm:prSet/>
      <dgm:spPr/>
      <dgm:t>
        <a:bodyPr/>
        <a:lstStyle/>
        <a:p>
          <a:endParaRPr lang="en-US"/>
        </a:p>
      </dgm:t>
    </dgm:pt>
    <dgm:pt modelId="{F88C70B8-E88A-4086-B6F6-2A2E54B23C90}" type="sibTrans" cxnId="{A1081D93-2E30-4C70-A458-D1C0DEFE1C61}">
      <dgm:prSet/>
      <dgm:spPr/>
      <dgm:t>
        <a:bodyPr/>
        <a:lstStyle/>
        <a:p>
          <a:endParaRPr lang="en-US"/>
        </a:p>
      </dgm:t>
    </dgm:pt>
    <dgm:pt modelId="{EE4F1882-E7F3-4257-88C8-27A5BF3FA3F1}" type="pres">
      <dgm:prSet presAssocID="{79AE62FB-D317-422E-98D5-89C0A4787AB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52822DB-4F5E-408E-9850-EA6A5611019E}" type="pres">
      <dgm:prSet presAssocID="{0F0B0146-837D-460D-98B9-F1019ABD20D9}" presName="hierRoot1" presStyleCnt="0"/>
      <dgm:spPr/>
    </dgm:pt>
    <dgm:pt modelId="{E7450B29-1943-46C2-AD26-7C6A3CC98CAF}" type="pres">
      <dgm:prSet presAssocID="{0F0B0146-837D-460D-98B9-F1019ABD20D9}" presName="composite" presStyleCnt="0"/>
      <dgm:spPr/>
    </dgm:pt>
    <dgm:pt modelId="{60922FAC-0653-4DD5-9B8D-AAD654EF1BD1}" type="pres">
      <dgm:prSet presAssocID="{0F0B0146-837D-460D-98B9-F1019ABD20D9}" presName="background" presStyleLbl="node0" presStyleIdx="0" presStyleCnt="1"/>
      <dgm:spPr/>
    </dgm:pt>
    <dgm:pt modelId="{ACBBEDE9-3358-4171-9E80-BCADB26D864E}" type="pres">
      <dgm:prSet presAssocID="{0F0B0146-837D-460D-98B9-F1019ABD20D9}" presName="text" presStyleLbl="fgAcc0" presStyleIdx="0" presStyleCnt="1" custScaleX="622468" custScaleY="175996" custLinFactY="-100000" custLinFactNeighborX="80865" custLinFactNeighborY="-1476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DB8F3D-EF8F-430B-9D8E-B6FAA60B8129}" type="pres">
      <dgm:prSet presAssocID="{0F0B0146-837D-460D-98B9-F1019ABD20D9}" presName="hierChild2" presStyleCnt="0"/>
      <dgm:spPr/>
    </dgm:pt>
    <dgm:pt modelId="{53A938A8-39EF-4F39-84AA-1D5450D3E4A6}" type="pres">
      <dgm:prSet presAssocID="{8013EF05-C496-44A7-9AED-7DAAB570DD42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B77FAE7-8F34-4C4B-A35E-5084C734B4AA}" type="pres">
      <dgm:prSet presAssocID="{3872F5E2-EF80-4BBC-9254-FD7CC608689E}" presName="hierRoot2" presStyleCnt="0"/>
      <dgm:spPr/>
    </dgm:pt>
    <dgm:pt modelId="{039595CE-FFEE-4B71-878A-39353C412DD9}" type="pres">
      <dgm:prSet presAssocID="{3872F5E2-EF80-4BBC-9254-FD7CC608689E}" presName="composite2" presStyleCnt="0"/>
      <dgm:spPr/>
    </dgm:pt>
    <dgm:pt modelId="{A5FC616E-D1DF-4F6E-AB73-5236A465D5A1}" type="pres">
      <dgm:prSet presAssocID="{3872F5E2-EF80-4BBC-9254-FD7CC608689E}" presName="background2" presStyleLbl="node2" presStyleIdx="0" presStyleCnt="2"/>
      <dgm:spPr/>
    </dgm:pt>
    <dgm:pt modelId="{E6F2BA08-C81D-4D4A-9648-F521CDD4D6FD}" type="pres">
      <dgm:prSet presAssocID="{3872F5E2-EF80-4BBC-9254-FD7CC608689E}" presName="text2" presStyleLbl="fgAcc2" presStyleIdx="0" presStyleCnt="2" custScaleX="403966" custScaleY="112407" custLinFactY="-86596" custLinFactNeighborX="-2585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3CB493-78D7-426F-A205-317330B9AD92}" type="pres">
      <dgm:prSet presAssocID="{3872F5E2-EF80-4BBC-9254-FD7CC608689E}" presName="hierChild3" presStyleCnt="0"/>
      <dgm:spPr/>
    </dgm:pt>
    <dgm:pt modelId="{3435035C-30A4-4391-BF81-4E824EE4A105}" type="pres">
      <dgm:prSet presAssocID="{1FD77278-E9E7-46F9-915C-16733961B159}" presName="Name17" presStyleLbl="parChTrans1D3" presStyleIdx="0" presStyleCnt="4"/>
      <dgm:spPr/>
      <dgm:t>
        <a:bodyPr/>
        <a:lstStyle/>
        <a:p>
          <a:endParaRPr lang="en-US"/>
        </a:p>
      </dgm:t>
    </dgm:pt>
    <dgm:pt modelId="{214BA84C-7A35-467F-BF38-3E60B5F3E1C8}" type="pres">
      <dgm:prSet presAssocID="{31A73B24-1140-4DA9-A74C-A9EE7E0FE717}" presName="hierRoot3" presStyleCnt="0"/>
      <dgm:spPr/>
    </dgm:pt>
    <dgm:pt modelId="{C0C99B15-F97F-4FAD-AA26-C27B918693CA}" type="pres">
      <dgm:prSet presAssocID="{31A73B24-1140-4DA9-A74C-A9EE7E0FE717}" presName="composite3" presStyleCnt="0"/>
      <dgm:spPr/>
    </dgm:pt>
    <dgm:pt modelId="{6AF7CBB2-165F-4D7F-9FB4-F98F906F161D}" type="pres">
      <dgm:prSet presAssocID="{31A73B24-1140-4DA9-A74C-A9EE7E0FE717}" presName="background3" presStyleLbl="node3" presStyleIdx="0" presStyleCnt="4"/>
      <dgm:spPr/>
    </dgm:pt>
    <dgm:pt modelId="{109075C5-9CB3-4112-9702-A93DB7A202FC}" type="pres">
      <dgm:prSet presAssocID="{31A73B24-1140-4DA9-A74C-A9EE7E0FE717}" presName="text3" presStyleLbl="fgAcc3" presStyleIdx="0" presStyleCnt="4" custScaleX="226651" custScaleY="133075" custLinFactY="-23916" custLinFactNeighborX="-11743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A5F8AE-276E-4244-9028-7E81C1509214}" type="pres">
      <dgm:prSet presAssocID="{31A73B24-1140-4DA9-A74C-A9EE7E0FE717}" presName="hierChild4" presStyleCnt="0"/>
      <dgm:spPr/>
    </dgm:pt>
    <dgm:pt modelId="{0F09AF22-33A1-46F8-9C65-0D7454ED5C37}" type="pres">
      <dgm:prSet presAssocID="{76FE4948-8EF7-464F-862C-4321BDC8349C}" presName="Name17" presStyleLbl="parChTrans1D3" presStyleIdx="1" presStyleCnt="4"/>
      <dgm:spPr/>
      <dgm:t>
        <a:bodyPr/>
        <a:lstStyle/>
        <a:p>
          <a:endParaRPr lang="en-US"/>
        </a:p>
      </dgm:t>
    </dgm:pt>
    <dgm:pt modelId="{FCA72041-895E-423D-B857-7FFD73F08F78}" type="pres">
      <dgm:prSet presAssocID="{F5D02D55-370B-436D-98E5-311EF9E2A051}" presName="hierRoot3" presStyleCnt="0"/>
      <dgm:spPr/>
    </dgm:pt>
    <dgm:pt modelId="{3F92E2BB-398B-4DB0-8BCC-A202CE15E5F0}" type="pres">
      <dgm:prSet presAssocID="{F5D02D55-370B-436D-98E5-311EF9E2A051}" presName="composite3" presStyleCnt="0"/>
      <dgm:spPr/>
    </dgm:pt>
    <dgm:pt modelId="{4BDB5A21-2FE0-46DC-A914-B983B9C437F4}" type="pres">
      <dgm:prSet presAssocID="{F5D02D55-370B-436D-98E5-311EF9E2A051}" presName="background3" presStyleLbl="node3" presStyleIdx="1" presStyleCnt="4"/>
      <dgm:spPr/>
    </dgm:pt>
    <dgm:pt modelId="{E4917B68-A075-463B-8D51-5A7F7EB75854}" type="pres">
      <dgm:prSet presAssocID="{F5D02D55-370B-436D-98E5-311EF9E2A051}" presName="text3" presStyleLbl="fgAcc3" presStyleIdx="1" presStyleCnt="4" custScaleX="183548" custScaleY="135090" custLinFactY="-23916" custLinFactNeighborX="-2749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9D2AEF-C0BD-4A9C-8F34-19743B752BFD}" type="pres">
      <dgm:prSet presAssocID="{F5D02D55-370B-436D-98E5-311EF9E2A051}" presName="hierChild4" presStyleCnt="0"/>
      <dgm:spPr/>
    </dgm:pt>
    <dgm:pt modelId="{2DE6E116-2DBE-4ED6-A9BD-DE6004510FC7}" type="pres">
      <dgm:prSet presAssocID="{B03AC9F5-0D4E-466C-BE17-F7C474BBAF5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603C5DA-9E34-4897-829D-1C5AD01793A3}" type="pres">
      <dgm:prSet presAssocID="{F4438221-4998-4323-87BB-0A3F047E23B2}" presName="hierRoot2" presStyleCnt="0"/>
      <dgm:spPr/>
    </dgm:pt>
    <dgm:pt modelId="{402178B7-0B4C-483F-AD6E-5FD4ACBB0729}" type="pres">
      <dgm:prSet presAssocID="{F4438221-4998-4323-87BB-0A3F047E23B2}" presName="composite2" presStyleCnt="0"/>
      <dgm:spPr/>
    </dgm:pt>
    <dgm:pt modelId="{B35A0D61-24CF-4C2D-BCFA-3B2EB21B08B7}" type="pres">
      <dgm:prSet presAssocID="{F4438221-4998-4323-87BB-0A3F047E23B2}" presName="background2" presStyleLbl="node2" presStyleIdx="1" presStyleCnt="2"/>
      <dgm:spPr/>
    </dgm:pt>
    <dgm:pt modelId="{9D666588-1E97-4D9A-A79E-6AC50A1B832C}" type="pres">
      <dgm:prSet presAssocID="{F4438221-4998-4323-87BB-0A3F047E23B2}" presName="text2" presStyleLbl="fgAcc2" presStyleIdx="1" presStyleCnt="2" custScaleX="305204" custScaleY="129717" custLinFactY="-81253" custLinFactNeighborX="86091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FA8C09-D78A-48CE-B3B2-2E4DF5931820}" type="pres">
      <dgm:prSet presAssocID="{F4438221-4998-4323-87BB-0A3F047E23B2}" presName="hierChild3" presStyleCnt="0"/>
      <dgm:spPr/>
    </dgm:pt>
    <dgm:pt modelId="{2D24E655-EF11-457A-ACAD-370D1ED0632B}" type="pres">
      <dgm:prSet presAssocID="{32F12BCE-3DEE-4BCE-9ECC-01FA68D68F48}" presName="Name17" presStyleLbl="parChTrans1D3" presStyleIdx="2" presStyleCnt="4"/>
      <dgm:spPr/>
      <dgm:t>
        <a:bodyPr/>
        <a:lstStyle/>
        <a:p>
          <a:endParaRPr lang="en-US"/>
        </a:p>
      </dgm:t>
    </dgm:pt>
    <dgm:pt modelId="{305FD062-486F-4CA0-A3F9-C0DE9AB78DDA}" type="pres">
      <dgm:prSet presAssocID="{0DA7FC9F-46E5-43E4-A42C-81E72FC38FEE}" presName="hierRoot3" presStyleCnt="0"/>
      <dgm:spPr/>
    </dgm:pt>
    <dgm:pt modelId="{82983E4D-6E23-4D6B-BE9F-856C3FF5D123}" type="pres">
      <dgm:prSet presAssocID="{0DA7FC9F-46E5-43E4-A42C-81E72FC38FEE}" presName="composite3" presStyleCnt="0"/>
      <dgm:spPr/>
    </dgm:pt>
    <dgm:pt modelId="{BB84798B-2233-4E75-97C0-DF85496E033C}" type="pres">
      <dgm:prSet presAssocID="{0DA7FC9F-46E5-43E4-A42C-81E72FC38FEE}" presName="background3" presStyleLbl="node3" presStyleIdx="2" presStyleCnt="4"/>
      <dgm:spPr/>
      <dgm:t>
        <a:bodyPr/>
        <a:lstStyle/>
        <a:p>
          <a:endParaRPr lang="en-US"/>
        </a:p>
      </dgm:t>
    </dgm:pt>
    <dgm:pt modelId="{E50F3A41-5011-4887-8C5E-F9A3668E75C7}" type="pres">
      <dgm:prSet presAssocID="{0DA7FC9F-46E5-43E4-A42C-81E72FC38FEE}" presName="text3" presStyleLbl="fgAcc3" presStyleIdx="2" presStyleCnt="4" custScaleX="324433" custScaleY="117292" custLinFactNeighborX="-66606" custLinFactNeighborY="765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462EC8-57C9-43F2-B279-928B5B1B0188}" type="pres">
      <dgm:prSet presAssocID="{0DA7FC9F-46E5-43E4-A42C-81E72FC38FEE}" presName="hierChild4" presStyleCnt="0"/>
      <dgm:spPr/>
    </dgm:pt>
    <dgm:pt modelId="{87EBF8B6-3B9A-4A06-8741-3B1B66FC3561}" type="pres">
      <dgm:prSet presAssocID="{A07C5184-909B-4ACE-8B6B-51F0537D3A7D}" presName="Name17" presStyleLbl="parChTrans1D3" presStyleIdx="3" presStyleCnt="4"/>
      <dgm:spPr/>
      <dgm:t>
        <a:bodyPr/>
        <a:lstStyle/>
        <a:p>
          <a:endParaRPr lang="en-US"/>
        </a:p>
      </dgm:t>
    </dgm:pt>
    <dgm:pt modelId="{D97CD2E4-F89E-4A6A-B42D-DD37D8171E03}" type="pres">
      <dgm:prSet presAssocID="{17640C78-C584-41FA-ACED-C780FCFE9987}" presName="hierRoot3" presStyleCnt="0"/>
      <dgm:spPr/>
    </dgm:pt>
    <dgm:pt modelId="{EA5A59C1-DD7E-4232-8CE6-3E057D647B3E}" type="pres">
      <dgm:prSet presAssocID="{17640C78-C584-41FA-ACED-C780FCFE9987}" presName="composite3" presStyleCnt="0"/>
      <dgm:spPr/>
    </dgm:pt>
    <dgm:pt modelId="{671850DA-0550-44DE-8E6C-69E44408CA96}" type="pres">
      <dgm:prSet presAssocID="{17640C78-C584-41FA-ACED-C780FCFE9987}" presName="background3" presStyleLbl="node3" presStyleIdx="3" presStyleCnt="4"/>
      <dgm:spPr/>
    </dgm:pt>
    <dgm:pt modelId="{665529C6-7759-4DE4-9021-17789FD08E69}" type="pres">
      <dgm:prSet presAssocID="{17640C78-C584-41FA-ACED-C780FCFE9987}" presName="text3" presStyleLbl="fgAcc3" presStyleIdx="3" presStyleCnt="4" custScaleX="240065" custScaleY="119285" custLinFactNeighborX="-10578" custLinFactNeighborY="773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9A5D2F-1298-41C6-A771-ED7E014A8305}" type="pres">
      <dgm:prSet presAssocID="{17640C78-C584-41FA-ACED-C780FCFE9987}" presName="hierChild4" presStyleCnt="0"/>
      <dgm:spPr/>
    </dgm:pt>
  </dgm:ptLst>
  <dgm:cxnLst>
    <dgm:cxn modelId="{FE08D4C5-EBAC-4671-9515-08D69AB08DF0}" type="presOf" srcId="{0DA7FC9F-46E5-43E4-A42C-81E72FC38FEE}" destId="{E50F3A41-5011-4887-8C5E-F9A3668E75C7}" srcOrd="0" destOrd="0" presId="urn:microsoft.com/office/officeart/2005/8/layout/hierarchy1"/>
    <dgm:cxn modelId="{B7D865A9-E7AF-480A-8ED8-82BC43DDE63E}" type="presOf" srcId="{0F0B0146-837D-460D-98B9-F1019ABD20D9}" destId="{ACBBEDE9-3358-4171-9E80-BCADB26D864E}" srcOrd="0" destOrd="0" presId="urn:microsoft.com/office/officeart/2005/8/layout/hierarchy1"/>
    <dgm:cxn modelId="{2BDA82AF-7169-4AEC-ABF8-5A96965CE2F8}" type="presOf" srcId="{A07C5184-909B-4ACE-8B6B-51F0537D3A7D}" destId="{87EBF8B6-3B9A-4A06-8741-3B1B66FC3561}" srcOrd="0" destOrd="0" presId="urn:microsoft.com/office/officeart/2005/8/layout/hierarchy1"/>
    <dgm:cxn modelId="{F7AF6B70-3C91-4AAF-81B8-071E99C4FAFB}" srcId="{3872F5E2-EF80-4BBC-9254-FD7CC608689E}" destId="{F5D02D55-370B-436D-98E5-311EF9E2A051}" srcOrd="1" destOrd="0" parTransId="{76FE4948-8EF7-464F-862C-4321BDC8349C}" sibTransId="{090D0AE9-E066-4741-9113-592E065F4A91}"/>
    <dgm:cxn modelId="{B2E8FF5E-2EDA-4FEB-AD4E-69F2E75072BE}" srcId="{F4438221-4998-4323-87BB-0A3F047E23B2}" destId="{0DA7FC9F-46E5-43E4-A42C-81E72FC38FEE}" srcOrd="0" destOrd="0" parTransId="{32F12BCE-3DEE-4BCE-9ECC-01FA68D68F48}" sibTransId="{7DF1C20A-E603-4EC4-A7D1-606F21AB1414}"/>
    <dgm:cxn modelId="{079F0AC4-2BE5-4C6F-A8A8-9FDC5CEFFE1E}" srcId="{0F0B0146-837D-460D-98B9-F1019ABD20D9}" destId="{F4438221-4998-4323-87BB-0A3F047E23B2}" srcOrd="1" destOrd="0" parTransId="{B03AC9F5-0D4E-466C-BE17-F7C474BBAF5E}" sibTransId="{0D1A81D0-DCFC-4FC9-BD64-FA1B4A57F6E7}"/>
    <dgm:cxn modelId="{430191D5-90C6-406B-8D43-B8DAC2554928}" type="presOf" srcId="{76FE4948-8EF7-464F-862C-4321BDC8349C}" destId="{0F09AF22-33A1-46F8-9C65-0D7454ED5C37}" srcOrd="0" destOrd="0" presId="urn:microsoft.com/office/officeart/2005/8/layout/hierarchy1"/>
    <dgm:cxn modelId="{82FA79E8-144F-498F-9DE5-9475E43BB237}" srcId="{0F0B0146-837D-460D-98B9-F1019ABD20D9}" destId="{3872F5E2-EF80-4BBC-9254-FD7CC608689E}" srcOrd="0" destOrd="0" parTransId="{8013EF05-C496-44A7-9AED-7DAAB570DD42}" sibTransId="{3C175EAB-E5F0-45CE-A953-81F3A70DBBF5}"/>
    <dgm:cxn modelId="{88DF92BB-3CAD-45F2-990F-9E287CD97554}" type="presOf" srcId="{B03AC9F5-0D4E-466C-BE17-F7C474BBAF5E}" destId="{2DE6E116-2DBE-4ED6-A9BD-DE6004510FC7}" srcOrd="0" destOrd="0" presId="urn:microsoft.com/office/officeart/2005/8/layout/hierarchy1"/>
    <dgm:cxn modelId="{BD3422A9-AC09-44E5-BC2B-65BB8E45C326}" type="presOf" srcId="{F4438221-4998-4323-87BB-0A3F047E23B2}" destId="{9D666588-1E97-4D9A-A79E-6AC50A1B832C}" srcOrd="0" destOrd="0" presId="urn:microsoft.com/office/officeart/2005/8/layout/hierarchy1"/>
    <dgm:cxn modelId="{D1D3AD39-7247-41A3-9084-E21D480F525E}" type="presOf" srcId="{1FD77278-E9E7-46F9-915C-16733961B159}" destId="{3435035C-30A4-4391-BF81-4E824EE4A105}" srcOrd="0" destOrd="0" presId="urn:microsoft.com/office/officeart/2005/8/layout/hierarchy1"/>
    <dgm:cxn modelId="{9D5EBF92-2FB3-46EF-B698-17A9573748CF}" srcId="{3872F5E2-EF80-4BBC-9254-FD7CC608689E}" destId="{31A73B24-1140-4DA9-A74C-A9EE7E0FE717}" srcOrd="0" destOrd="0" parTransId="{1FD77278-E9E7-46F9-915C-16733961B159}" sibTransId="{0FB7A95E-2E17-4A32-8A47-BB9CD607C07A}"/>
    <dgm:cxn modelId="{23D81670-4627-4F05-9167-37958BCAEE29}" type="presOf" srcId="{17640C78-C584-41FA-ACED-C780FCFE9987}" destId="{665529C6-7759-4DE4-9021-17789FD08E69}" srcOrd="0" destOrd="0" presId="urn:microsoft.com/office/officeart/2005/8/layout/hierarchy1"/>
    <dgm:cxn modelId="{CB684E7A-E2A1-4D7B-9EF0-F88281226FAD}" type="presOf" srcId="{31A73B24-1140-4DA9-A74C-A9EE7E0FE717}" destId="{109075C5-9CB3-4112-9702-A93DB7A202FC}" srcOrd="0" destOrd="0" presId="urn:microsoft.com/office/officeart/2005/8/layout/hierarchy1"/>
    <dgm:cxn modelId="{42BA0D18-2D74-4670-87DC-1AD44CA174DA}" type="presOf" srcId="{F5D02D55-370B-436D-98E5-311EF9E2A051}" destId="{E4917B68-A075-463B-8D51-5A7F7EB75854}" srcOrd="0" destOrd="0" presId="urn:microsoft.com/office/officeart/2005/8/layout/hierarchy1"/>
    <dgm:cxn modelId="{C02A88F4-A726-4B34-8EB5-8B0ADD57E92D}" type="presOf" srcId="{32F12BCE-3DEE-4BCE-9ECC-01FA68D68F48}" destId="{2D24E655-EF11-457A-ACAD-370D1ED0632B}" srcOrd="0" destOrd="0" presId="urn:microsoft.com/office/officeart/2005/8/layout/hierarchy1"/>
    <dgm:cxn modelId="{A1081D93-2E30-4C70-A458-D1C0DEFE1C61}" srcId="{F4438221-4998-4323-87BB-0A3F047E23B2}" destId="{17640C78-C584-41FA-ACED-C780FCFE9987}" srcOrd="1" destOrd="0" parTransId="{A07C5184-909B-4ACE-8B6B-51F0537D3A7D}" sibTransId="{F88C70B8-E88A-4086-B6F6-2A2E54B23C90}"/>
    <dgm:cxn modelId="{5BDD9AF9-17C9-413E-BBC7-3EE1AFC019DB}" type="presOf" srcId="{8013EF05-C496-44A7-9AED-7DAAB570DD42}" destId="{53A938A8-39EF-4F39-84AA-1D5450D3E4A6}" srcOrd="0" destOrd="0" presId="urn:microsoft.com/office/officeart/2005/8/layout/hierarchy1"/>
    <dgm:cxn modelId="{D7CE82C1-54FA-4CAF-88DF-0E9863E21EA7}" type="presOf" srcId="{3872F5E2-EF80-4BBC-9254-FD7CC608689E}" destId="{E6F2BA08-C81D-4D4A-9648-F521CDD4D6FD}" srcOrd="0" destOrd="0" presId="urn:microsoft.com/office/officeart/2005/8/layout/hierarchy1"/>
    <dgm:cxn modelId="{D70D97BB-F56C-4844-8FF0-1BA8786ABBAF}" type="presOf" srcId="{79AE62FB-D317-422E-98D5-89C0A4787ABB}" destId="{EE4F1882-E7F3-4257-88C8-27A5BF3FA3F1}" srcOrd="0" destOrd="0" presId="urn:microsoft.com/office/officeart/2005/8/layout/hierarchy1"/>
    <dgm:cxn modelId="{328D5507-CC65-4D88-AD57-C3F7F336FE40}" srcId="{79AE62FB-D317-422E-98D5-89C0A4787ABB}" destId="{0F0B0146-837D-460D-98B9-F1019ABD20D9}" srcOrd="0" destOrd="0" parTransId="{60948DFE-F724-4A41-B48C-0D633C9ED314}" sibTransId="{BF10C0CC-4529-4092-9C0F-3FB00C2B90E5}"/>
    <dgm:cxn modelId="{AA5CF024-197A-4ECA-AB2A-E469B6D0814A}" type="presParOf" srcId="{EE4F1882-E7F3-4257-88C8-27A5BF3FA3F1}" destId="{552822DB-4F5E-408E-9850-EA6A5611019E}" srcOrd="0" destOrd="0" presId="urn:microsoft.com/office/officeart/2005/8/layout/hierarchy1"/>
    <dgm:cxn modelId="{9BB6BAD5-45DE-4278-826D-536E538DBA5A}" type="presParOf" srcId="{552822DB-4F5E-408E-9850-EA6A5611019E}" destId="{E7450B29-1943-46C2-AD26-7C6A3CC98CAF}" srcOrd="0" destOrd="0" presId="urn:microsoft.com/office/officeart/2005/8/layout/hierarchy1"/>
    <dgm:cxn modelId="{3757B44B-14B4-4101-ADA0-30F4F32335E8}" type="presParOf" srcId="{E7450B29-1943-46C2-AD26-7C6A3CC98CAF}" destId="{60922FAC-0653-4DD5-9B8D-AAD654EF1BD1}" srcOrd="0" destOrd="0" presId="urn:microsoft.com/office/officeart/2005/8/layout/hierarchy1"/>
    <dgm:cxn modelId="{0860696C-AE08-4DA9-A733-D9E34D92AE4D}" type="presParOf" srcId="{E7450B29-1943-46C2-AD26-7C6A3CC98CAF}" destId="{ACBBEDE9-3358-4171-9E80-BCADB26D864E}" srcOrd="1" destOrd="0" presId="urn:microsoft.com/office/officeart/2005/8/layout/hierarchy1"/>
    <dgm:cxn modelId="{AD7334B5-BB5A-48F5-B4A0-DA89E4B312E5}" type="presParOf" srcId="{552822DB-4F5E-408E-9850-EA6A5611019E}" destId="{A1DB8F3D-EF8F-430B-9D8E-B6FAA60B8129}" srcOrd="1" destOrd="0" presId="urn:microsoft.com/office/officeart/2005/8/layout/hierarchy1"/>
    <dgm:cxn modelId="{21FEE19F-890F-4A80-AFDB-7F5ED37E50E0}" type="presParOf" srcId="{A1DB8F3D-EF8F-430B-9D8E-B6FAA60B8129}" destId="{53A938A8-39EF-4F39-84AA-1D5450D3E4A6}" srcOrd="0" destOrd="0" presId="urn:microsoft.com/office/officeart/2005/8/layout/hierarchy1"/>
    <dgm:cxn modelId="{31DF36B0-BDEA-4AE7-BB45-AA6361E91C6B}" type="presParOf" srcId="{A1DB8F3D-EF8F-430B-9D8E-B6FAA60B8129}" destId="{AB77FAE7-8F34-4C4B-A35E-5084C734B4AA}" srcOrd="1" destOrd="0" presId="urn:microsoft.com/office/officeart/2005/8/layout/hierarchy1"/>
    <dgm:cxn modelId="{BAD76CAB-C839-4DF0-9AB3-3C51F04F93ED}" type="presParOf" srcId="{AB77FAE7-8F34-4C4B-A35E-5084C734B4AA}" destId="{039595CE-FFEE-4B71-878A-39353C412DD9}" srcOrd="0" destOrd="0" presId="urn:microsoft.com/office/officeart/2005/8/layout/hierarchy1"/>
    <dgm:cxn modelId="{4C569A04-F7FC-4B60-82D7-4D608D67E757}" type="presParOf" srcId="{039595CE-FFEE-4B71-878A-39353C412DD9}" destId="{A5FC616E-D1DF-4F6E-AB73-5236A465D5A1}" srcOrd="0" destOrd="0" presId="urn:microsoft.com/office/officeart/2005/8/layout/hierarchy1"/>
    <dgm:cxn modelId="{CF128C67-7C93-4214-9441-683E9D19A96A}" type="presParOf" srcId="{039595CE-FFEE-4B71-878A-39353C412DD9}" destId="{E6F2BA08-C81D-4D4A-9648-F521CDD4D6FD}" srcOrd="1" destOrd="0" presId="urn:microsoft.com/office/officeart/2005/8/layout/hierarchy1"/>
    <dgm:cxn modelId="{E7C81F51-A877-402B-826B-CAFADB1162FA}" type="presParOf" srcId="{AB77FAE7-8F34-4C4B-A35E-5084C734B4AA}" destId="{B03CB493-78D7-426F-A205-317330B9AD92}" srcOrd="1" destOrd="0" presId="urn:microsoft.com/office/officeart/2005/8/layout/hierarchy1"/>
    <dgm:cxn modelId="{EE0782EC-2D26-4DD6-B698-B4786493311D}" type="presParOf" srcId="{B03CB493-78D7-426F-A205-317330B9AD92}" destId="{3435035C-30A4-4391-BF81-4E824EE4A105}" srcOrd="0" destOrd="0" presId="urn:microsoft.com/office/officeart/2005/8/layout/hierarchy1"/>
    <dgm:cxn modelId="{CE766A22-BE93-402F-924D-C79B585CE2CE}" type="presParOf" srcId="{B03CB493-78D7-426F-A205-317330B9AD92}" destId="{214BA84C-7A35-467F-BF38-3E60B5F3E1C8}" srcOrd="1" destOrd="0" presId="urn:microsoft.com/office/officeart/2005/8/layout/hierarchy1"/>
    <dgm:cxn modelId="{C8DED49A-385C-4586-91F8-3C7E79C5920E}" type="presParOf" srcId="{214BA84C-7A35-467F-BF38-3E60B5F3E1C8}" destId="{C0C99B15-F97F-4FAD-AA26-C27B918693CA}" srcOrd="0" destOrd="0" presId="urn:microsoft.com/office/officeart/2005/8/layout/hierarchy1"/>
    <dgm:cxn modelId="{7868BF57-816E-4EAC-93B6-14914B512EA9}" type="presParOf" srcId="{C0C99B15-F97F-4FAD-AA26-C27B918693CA}" destId="{6AF7CBB2-165F-4D7F-9FB4-F98F906F161D}" srcOrd="0" destOrd="0" presId="urn:microsoft.com/office/officeart/2005/8/layout/hierarchy1"/>
    <dgm:cxn modelId="{D1D979CE-3D15-4A94-BD46-9293AA2EF1CB}" type="presParOf" srcId="{C0C99B15-F97F-4FAD-AA26-C27B918693CA}" destId="{109075C5-9CB3-4112-9702-A93DB7A202FC}" srcOrd="1" destOrd="0" presId="urn:microsoft.com/office/officeart/2005/8/layout/hierarchy1"/>
    <dgm:cxn modelId="{CA0FCFBD-A4AF-4297-A528-60EAE7F6DFFB}" type="presParOf" srcId="{214BA84C-7A35-467F-BF38-3E60B5F3E1C8}" destId="{46A5F8AE-276E-4244-9028-7E81C1509214}" srcOrd="1" destOrd="0" presId="urn:microsoft.com/office/officeart/2005/8/layout/hierarchy1"/>
    <dgm:cxn modelId="{EA743049-B6A8-4C5A-AD8F-DFAFC08F5D5E}" type="presParOf" srcId="{B03CB493-78D7-426F-A205-317330B9AD92}" destId="{0F09AF22-33A1-46F8-9C65-0D7454ED5C37}" srcOrd="2" destOrd="0" presId="urn:microsoft.com/office/officeart/2005/8/layout/hierarchy1"/>
    <dgm:cxn modelId="{A84E4235-BA77-4F9B-8C81-79DA25849408}" type="presParOf" srcId="{B03CB493-78D7-426F-A205-317330B9AD92}" destId="{FCA72041-895E-423D-B857-7FFD73F08F78}" srcOrd="3" destOrd="0" presId="urn:microsoft.com/office/officeart/2005/8/layout/hierarchy1"/>
    <dgm:cxn modelId="{077DF28F-B090-4663-A9A2-7C6164967F66}" type="presParOf" srcId="{FCA72041-895E-423D-B857-7FFD73F08F78}" destId="{3F92E2BB-398B-4DB0-8BCC-A202CE15E5F0}" srcOrd="0" destOrd="0" presId="urn:microsoft.com/office/officeart/2005/8/layout/hierarchy1"/>
    <dgm:cxn modelId="{7194B984-01D6-4AAF-895D-7A9BBF952D98}" type="presParOf" srcId="{3F92E2BB-398B-4DB0-8BCC-A202CE15E5F0}" destId="{4BDB5A21-2FE0-46DC-A914-B983B9C437F4}" srcOrd="0" destOrd="0" presId="urn:microsoft.com/office/officeart/2005/8/layout/hierarchy1"/>
    <dgm:cxn modelId="{7743F77B-08CD-4FC2-BA44-573B9C897E9A}" type="presParOf" srcId="{3F92E2BB-398B-4DB0-8BCC-A202CE15E5F0}" destId="{E4917B68-A075-463B-8D51-5A7F7EB75854}" srcOrd="1" destOrd="0" presId="urn:microsoft.com/office/officeart/2005/8/layout/hierarchy1"/>
    <dgm:cxn modelId="{3535C3EA-A8DF-4CD7-A218-E8DFA484022D}" type="presParOf" srcId="{FCA72041-895E-423D-B857-7FFD73F08F78}" destId="{D99D2AEF-C0BD-4A9C-8F34-19743B752BFD}" srcOrd="1" destOrd="0" presId="urn:microsoft.com/office/officeart/2005/8/layout/hierarchy1"/>
    <dgm:cxn modelId="{1F9F694D-E025-4D86-A107-3C8F43EA030F}" type="presParOf" srcId="{A1DB8F3D-EF8F-430B-9D8E-B6FAA60B8129}" destId="{2DE6E116-2DBE-4ED6-A9BD-DE6004510FC7}" srcOrd="2" destOrd="0" presId="urn:microsoft.com/office/officeart/2005/8/layout/hierarchy1"/>
    <dgm:cxn modelId="{334BE17F-A7E6-4A80-A975-AC02BD08217E}" type="presParOf" srcId="{A1DB8F3D-EF8F-430B-9D8E-B6FAA60B8129}" destId="{5603C5DA-9E34-4897-829D-1C5AD01793A3}" srcOrd="3" destOrd="0" presId="urn:microsoft.com/office/officeart/2005/8/layout/hierarchy1"/>
    <dgm:cxn modelId="{CC5DFD59-BE7A-423F-9F33-E0DDF170D745}" type="presParOf" srcId="{5603C5DA-9E34-4897-829D-1C5AD01793A3}" destId="{402178B7-0B4C-483F-AD6E-5FD4ACBB0729}" srcOrd="0" destOrd="0" presId="urn:microsoft.com/office/officeart/2005/8/layout/hierarchy1"/>
    <dgm:cxn modelId="{836C99DF-5880-4FDE-8F08-37A6D82E4A03}" type="presParOf" srcId="{402178B7-0B4C-483F-AD6E-5FD4ACBB0729}" destId="{B35A0D61-24CF-4C2D-BCFA-3B2EB21B08B7}" srcOrd="0" destOrd="0" presId="urn:microsoft.com/office/officeart/2005/8/layout/hierarchy1"/>
    <dgm:cxn modelId="{EB18004E-BEAE-4F79-846C-36B52A76712F}" type="presParOf" srcId="{402178B7-0B4C-483F-AD6E-5FD4ACBB0729}" destId="{9D666588-1E97-4D9A-A79E-6AC50A1B832C}" srcOrd="1" destOrd="0" presId="urn:microsoft.com/office/officeart/2005/8/layout/hierarchy1"/>
    <dgm:cxn modelId="{EE34BD5D-AFCE-4800-80CF-1DFCD8D66AE2}" type="presParOf" srcId="{5603C5DA-9E34-4897-829D-1C5AD01793A3}" destId="{32FA8C09-D78A-48CE-B3B2-2E4DF5931820}" srcOrd="1" destOrd="0" presId="urn:microsoft.com/office/officeart/2005/8/layout/hierarchy1"/>
    <dgm:cxn modelId="{4DFC75E2-4260-44DB-BDEE-1B688EA6478A}" type="presParOf" srcId="{32FA8C09-D78A-48CE-B3B2-2E4DF5931820}" destId="{2D24E655-EF11-457A-ACAD-370D1ED0632B}" srcOrd="0" destOrd="0" presId="urn:microsoft.com/office/officeart/2005/8/layout/hierarchy1"/>
    <dgm:cxn modelId="{8A239B26-423A-484E-8B44-D95BADA21145}" type="presParOf" srcId="{32FA8C09-D78A-48CE-B3B2-2E4DF5931820}" destId="{305FD062-486F-4CA0-A3F9-C0DE9AB78DDA}" srcOrd="1" destOrd="0" presId="urn:microsoft.com/office/officeart/2005/8/layout/hierarchy1"/>
    <dgm:cxn modelId="{3619BE07-C52D-4CD6-A002-1DA6304AB71C}" type="presParOf" srcId="{305FD062-486F-4CA0-A3F9-C0DE9AB78DDA}" destId="{82983E4D-6E23-4D6B-BE9F-856C3FF5D123}" srcOrd="0" destOrd="0" presId="urn:microsoft.com/office/officeart/2005/8/layout/hierarchy1"/>
    <dgm:cxn modelId="{253A08BC-B041-4BCD-8855-FAC0471D43C7}" type="presParOf" srcId="{82983E4D-6E23-4D6B-BE9F-856C3FF5D123}" destId="{BB84798B-2233-4E75-97C0-DF85496E033C}" srcOrd="0" destOrd="0" presId="urn:microsoft.com/office/officeart/2005/8/layout/hierarchy1"/>
    <dgm:cxn modelId="{3063A074-6DA0-4081-9456-3FE56DF92225}" type="presParOf" srcId="{82983E4D-6E23-4D6B-BE9F-856C3FF5D123}" destId="{E50F3A41-5011-4887-8C5E-F9A3668E75C7}" srcOrd="1" destOrd="0" presId="urn:microsoft.com/office/officeart/2005/8/layout/hierarchy1"/>
    <dgm:cxn modelId="{B69F2E0E-B0FB-4177-8F60-D16B15604BA4}" type="presParOf" srcId="{305FD062-486F-4CA0-A3F9-C0DE9AB78DDA}" destId="{33462EC8-57C9-43F2-B279-928B5B1B0188}" srcOrd="1" destOrd="0" presId="urn:microsoft.com/office/officeart/2005/8/layout/hierarchy1"/>
    <dgm:cxn modelId="{24D3BAE2-0A2C-41EE-8B9D-043F0CF45DC0}" type="presParOf" srcId="{32FA8C09-D78A-48CE-B3B2-2E4DF5931820}" destId="{87EBF8B6-3B9A-4A06-8741-3B1B66FC3561}" srcOrd="2" destOrd="0" presId="urn:microsoft.com/office/officeart/2005/8/layout/hierarchy1"/>
    <dgm:cxn modelId="{54D89B08-6109-4DA1-A3F5-F615CFEEBA55}" type="presParOf" srcId="{32FA8C09-D78A-48CE-B3B2-2E4DF5931820}" destId="{D97CD2E4-F89E-4A6A-B42D-DD37D8171E03}" srcOrd="3" destOrd="0" presId="urn:microsoft.com/office/officeart/2005/8/layout/hierarchy1"/>
    <dgm:cxn modelId="{BA459C04-C9E9-461A-B3BB-534BCEE195D8}" type="presParOf" srcId="{D97CD2E4-F89E-4A6A-B42D-DD37D8171E03}" destId="{EA5A59C1-DD7E-4232-8CE6-3E057D647B3E}" srcOrd="0" destOrd="0" presId="urn:microsoft.com/office/officeart/2005/8/layout/hierarchy1"/>
    <dgm:cxn modelId="{EFE13E33-3B20-41CD-9C48-685F143C89F5}" type="presParOf" srcId="{EA5A59C1-DD7E-4232-8CE6-3E057D647B3E}" destId="{671850DA-0550-44DE-8E6C-69E44408CA96}" srcOrd="0" destOrd="0" presId="urn:microsoft.com/office/officeart/2005/8/layout/hierarchy1"/>
    <dgm:cxn modelId="{B0F2710A-D718-4D2A-888A-EA8E4823EB99}" type="presParOf" srcId="{EA5A59C1-DD7E-4232-8CE6-3E057D647B3E}" destId="{665529C6-7759-4DE4-9021-17789FD08E69}" srcOrd="1" destOrd="0" presId="urn:microsoft.com/office/officeart/2005/8/layout/hierarchy1"/>
    <dgm:cxn modelId="{6012D109-282A-487D-B282-74EB7F07CC4B}" type="presParOf" srcId="{D97CD2E4-F89E-4A6A-B42D-DD37D8171E03}" destId="{DB9A5D2F-1298-41C6-A771-ED7E014A8305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7E6FAE-9816-4564-BD8A-9C415676F8FE}" type="doc">
      <dgm:prSet loTypeId="urn:microsoft.com/office/officeart/2005/8/layout/hierarchy1" loCatId="hierarchy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BA340FD9-E0E8-48A4-8572-E1AB37EBF06F}">
      <dgm:prSet phldrT="[Text]" custT="1"/>
      <dgm:spPr/>
      <dgm:t>
        <a:bodyPr/>
        <a:lstStyle/>
        <a:p>
          <a:r>
            <a:rPr lang="en-US" sz="1600" dirty="0" err="1" smtClean="0">
              <a:latin typeface="SutonnyMJ" pitchFamily="2" charset="0"/>
              <a:cs typeface="SutonnyMJ" pitchFamily="2" charset="0"/>
            </a:rPr>
            <a:t>gw¯Í</a:t>
          </a:r>
          <a:r>
            <a:rPr lang="en-US" sz="1600" dirty="0" smtClean="0">
              <a:latin typeface="SutonnyMJ" pitchFamily="2" charset="0"/>
              <a:cs typeface="SutonnyMJ" pitchFamily="2" charset="0"/>
            </a:rPr>
            <a:t>®‹</a:t>
          </a:r>
          <a:endParaRPr lang="en-US" sz="1600" dirty="0"/>
        </a:p>
      </dgm:t>
    </dgm:pt>
    <dgm:pt modelId="{9AA4AC4A-D292-4326-9AB2-310F8A26AC2B}" type="parTrans" cxnId="{89596E69-557F-4016-A299-7830F5CA5386}">
      <dgm:prSet/>
      <dgm:spPr/>
      <dgm:t>
        <a:bodyPr/>
        <a:lstStyle/>
        <a:p>
          <a:endParaRPr lang="en-US" sz="1600"/>
        </a:p>
      </dgm:t>
    </dgm:pt>
    <dgm:pt modelId="{743F22A6-D8CD-43D3-A5AC-C9F51FF0A657}" type="sibTrans" cxnId="{89596E69-557F-4016-A299-7830F5CA5386}">
      <dgm:prSet/>
      <dgm:spPr/>
      <dgm:t>
        <a:bodyPr/>
        <a:lstStyle/>
        <a:p>
          <a:endParaRPr lang="en-US" sz="1600"/>
        </a:p>
      </dgm:t>
    </dgm:pt>
    <dgm:pt modelId="{C66A766D-AD00-4441-AA6E-B9254E4651B7}">
      <dgm:prSet phldrT="[Text]" custT="1"/>
      <dgm:spPr/>
      <dgm:t>
        <a:bodyPr/>
        <a:lstStyle/>
        <a:p>
          <a:r>
            <a:rPr lang="en-US" sz="1600" dirty="0" smtClean="0">
              <a:latin typeface="SutonnyMJ" pitchFamily="2" charset="0"/>
              <a:cs typeface="SutonnyMJ" pitchFamily="2" charset="0"/>
            </a:rPr>
            <a:t>m¤§</a:t>
          </a:r>
          <a:r>
            <a:rPr lang="en-US" sz="1600" dirty="0" err="1" smtClean="0">
              <a:latin typeface="SutonnyMJ" pitchFamily="2" charset="0"/>
              <a:cs typeface="SutonnyMJ" pitchFamily="2" charset="0"/>
            </a:rPr>
            <a:t>yL</a:t>
          </a:r>
          <a:r>
            <a:rPr lang="en-US" sz="16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1600" dirty="0" err="1" smtClean="0">
              <a:latin typeface="SutonnyMJ" pitchFamily="2" charset="0"/>
              <a:cs typeface="SutonnyMJ" pitchFamily="2" charset="0"/>
            </a:rPr>
            <a:t>gw¯Í</a:t>
          </a:r>
          <a:r>
            <a:rPr lang="en-US" sz="1600" dirty="0" smtClean="0">
              <a:latin typeface="SutonnyMJ" pitchFamily="2" charset="0"/>
              <a:cs typeface="SutonnyMJ" pitchFamily="2" charset="0"/>
            </a:rPr>
            <a:t>®‹</a:t>
          </a:r>
          <a:endParaRPr lang="en-US" sz="1600" dirty="0"/>
        </a:p>
      </dgm:t>
    </dgm:pt>
    <dgm:pt modelId="{019FF4CE-D368-45D4-B72F-7282AF585F93}" type="parTrans" cxnId="{500386E3-9754-4DDB-8D5C-A205ACBF121E}">
      <dgm:prSet/>
      <dgm:spPr/>
      <dgm:t>
        <a:bodyPr/>
        <a:lstStyle/>
        <a:p>
          <a:endParaRPr lang="en-US" sz="1600"/>
        </a:p>
      </dgm:t>
    </dgm:pt>
    <dgm:pt modelId="{F2FD1D6F-2390-45ED-A5D6-E6FD7DFDBCFE}" type="sibTrans" cxnId="{500386E3-9754-4DDB-8D5C-A205ACBF121E}">
      <dgm:prSet/>
      <dgm:spPr/>
      <dgm:t>
        <a:bodyPr/>
        <a:lstStyle/>
        <a:p>
          <a:endParaRPr lang="en-US" sz="1600"/>
        </a:p>
      </dgm:t>
    </dgm:pt>
    <dgm:pt modelId="{69DD9977-9228-4EF6-9431-F38EB6571002}">
      <dgm:prSet custT="1"/>
      <dgm:spPr/>
      <dgm:t>
        <a:bodyPr/>
        <a:lstStyle/>
        <a:p>
          <a:r>
            <a:rPr lang="en-US" sz="1600" dirty="0" err="1" smtClean="0">
              <a:latin typeface="SutonnyMJ" pitchFamily="2" charset="0"/>
              <a:cs typeface="SutonnyMJ" pitchFamily="2" charset="0"/>
            </a:rPr>
            <a:t>cðvr</a:t>
          </a:r>
          <a:r>
            <a:rPr lang="en-US" sz="16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1600" dirty="0" err="1" smtClean="0">
              <a:latin typeface="SutonnyMJ" pitchFamily="2" charset="0"/>
              <a:cs typeface="SutonnyMJ" pitchFamily="2" charset="0"/>
            </a:rPr>
            <a:t>gw¯Í</a:t>
          </a:r>
          <a:r>
            <a:rPr lang="en-US" sz="1600" dirty="0" smtClean="0">
              <a:latin typeface="SutonnyMJ" pitchFamily="2" charset="0"/>
              <a:cs typeface="SutonnyMJ" pitchFamily="2" charset="0"/>
            </a:rPr>
            <a:t>®‹ </a:t>
          </a:r>
          <a:endParaRPr lang="en-US" sz="1600" dirty="0"/>
        </a:p>
      </dgm:t>
    </dgm:pt>
    <dgm:pt modelId="{B3AD4F22-E905-4D62-8EDE-13033BB0FE8D}" type="parTrans" cxnId="{610B5B45-F52B-444C-B452-6E649FA8E658}">
      <dgm:prSet/>
      <dgm:spPr/>
      <dgm:t>
        <a:bodyPr/>
        <a:lstStyle/>
        <a:p>
          <a:endParaRPr lang="en-US" sz="1600"/>
        </a:p>
      </dgm:t>
    </dgm:pt>
    <dgm:pt modelId="{85B947F1-9023-41DE-8A58-219E09EB18F3}" type="sibTrans" cxnId="{610B5B45-F52B-444C-B452-6E649FA8E658}">
      <dgm:prSet/>
      <dgm:spPr/>
      <dgm:t>
        <a:bodyPr/>
        <a:lstStyle/>
        <a:p>
          <a:endParaRPr lang="en-US" sz="1600"/>
        </a:p>
      </dgm:t>
    </dgm:pt>
    <dgm:pt modelId="{FDDE8391-E67D-45CA-9438-469CA892F28F}">
      <dgm:prSet custT="1"/>
      <dgm:spPr/>
      <dgm:t>
        <a:bodyPr/>
        <a:lstStyle/>
        <a:p>
          <a:r>
            <a:rPr lang="en-US" sz="1600" dirty="0" err="1" smtClean="0">
              <a:latin typeface="SutonnyMJ" pitchFamily="2" charset="0"/>
              <a:cs typeface="SutonnyMJ" pitchFamily="2" charset="0"/>
            </a:rPr>
            <a:t>ga</a:t>
          </a:r>
          <a:r>
            <a:rPr lang="en-US" sz="1600" dirty="0" smtClean="0">
              <a:latin typeface="SutonnyMJ" pitchFamily="2" charset="0"/>
              <a:cs typeface="SutonnyMJ" pitchFamily="2" charset="0"/>
            </a:rPr>
            <a:t>¨ </a:t>
          </a:r>
          <a:r>
            <a:rPr lang="en-US" sz="1600" dirty="0" err="1" smtClean="0">
              <a:latin typeface="SutonnyMJ" pitchFamily="2" charset="0"/>
              <a:cs typeface="SutonnyMJ" pitchFamily="2" charset="0"/>
            </a:rPr>
            <a:t>gw¯Í</a:t>
          </a:r>
          <a:r>
            <a:rPr lang="en-US" sz="1600" dirty="0" smtClean="0">
              <a:latin typeface="SutonnyMJ" pitchFamily="2" charset="0"/>
              <a:cs typeface="SutonnyMJ" pitchFamily="2" charset="0"/>
            </a:rPr>
            <a:t>®‹</a:t>
          </a:r>
          <a:endParaRPr lang="en-US" sz="1600" dirty="0"/>
        </a:p>
      </dgm:t>
    </dgm:pt>
    <dgm:pt modelId="{373D1E32-7C0C-4E84-8560-97EB323476BB}" type="parTrans" cxnId="{BC26A2CB-4A6F-4FC4-AFA5-BE3B6DA506D4}">
      <dgm:prSet/>
      <dgm:spPr/>
      <dgm:t>
        <a:bodyPr/>
        <a:lstStyle/>
        <a:p>
          <a:endParaRPr lang="en-US" sz="1600"/>
        </a:p>
      </dgm:t>
    </dgm:pt>
    <dgm:pt modelId="{4979A271-87A6-42D8-8A7F-19760F94C47B}" type="sibTrans" cxnId="{BC26A2CB-4A6F-4FC4-AFA5-BE3B6DA506D4}">
      <dgm:prSet/>
      <dgm:spPr/>
      <dgm:t>
        <a:bodyPr/>
        <a:lstStyle/>
        <a:p>
          <a:endParaRPr lang="en-US" sz="1600"/>
        </a:p>
      </dgm:t>
    </dgm:pt>
    <dgm:pt modelId="{F2D18B00-593E-4D0C-B573-7A32E49A645D}">
      <dgm:prSet custT="1"/>
      <dgm:spPr/>
      <dgm:t>
        <a:bodyPr/>
        <a:lstStyle/>
        <a:p>
          <a:r>
            <a:rPr lang="en-US" sz="1200" dirty="0" err="1" smtClean="0">
              <a:latin typeface="SutonnyMJ" pitchFamily="2" charset="0"/>
              <a:cs typeface="SutonnyMJ" pitchFamily="2" charset="0"/>
            </a:rPr>
            <a:t>nvB‡cv_¨vjvgvm</a:t>
          </a:r>
          <a:endParaRPr lang="en-US" sz="1200" dirty="0">
            <a:latin typeface="SutonnyMJ" pitchFamily="2" charset="0"/>
            <a:cs typeface="SutonnyMJ" pitchFamily="2" charset="0"/>
          </a:endParaRPr>
        </a:p>
      </dgm:t>
    </dgm:pt>
    <dgm:pt modelId="{A50F548D-7D2C-42BC-8099-295A93505002}" type="parTrans" cxnId="{A5D49997-2D47-4451-90F3-AE4BB3EAA403}">
      <dgm:prSet/>
      <dgm:spPr/>
      <dgm:t>
        <a:bodyPr/>
        <a:lstStyle/>
        <a:p>
          <a:endParaRPr lang="en-US" sz="1600"/>
        </a:p>
      </dgm:t>
    </dgm:pt>
    <dgm:pt modelId="{F746D30B-87B5-4450-AE91-D35E7C7BEA64}" type="sibTrans" cxnId="{A5D49997-2D47-4451-90F3-AE4BB3EAA403}">
      <dgm:prSet/>
      <dgm:spPr/>
      <dgm:t>
        <a:bodyPr/>
        <a:lstStyle/>
        <a:p>
          <a:endParaRPr lang="en-US" sz="1600"/>
        </a:p>
      </dgm:t>
    </dgm:pt>
    <dgm:pt modelId="{9BAF445E-1E02-4320-9A52-EEA262270C7E}">
      <dgm:prSet custT="1"/>
      <dgm:spPr/>
      <dgm:t>
        <a:bodyPr/>
        <a:lstStyle/>
        <a:p>
          <a:r>
            <a:rPr lang="en-US" sz="1600" dirty="0" smtClean="0">
              <a:latin typeface="SutonnyMJ" pitchFamily="2" charset="0"/>
              <a:cs typeface="SutonnyMJ" pitchFamily="2" charset="0"/>
            </a:rPr>
            <a:t>m¤§</a:t>
          </a:r>
          <a:r>
            <a:rPr lang="en-US" sz="1600" dirty="0" err="1" smtClean="0">
              <a:latin typeface="SutonnyMJ" pitchFamily="2" charset="0"/>
              <a:cs typeface="SutonnyMJ" pitchFamily="2" charset="0"/>
            </a:rPr>
            <a:t>yL</a:t>
          </a:r>
          <a:r>
            <a:rPr lang="en-US" sz="16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1600" dirty="0" err="1" smtClean="0">
              <a:latin typeface="SutonnyMJ" pitchFamily="2" charset="0"/>
              <a:cs typeface="SutonnyMJ" pitchFamily="2" charset="0"/>
            </a:rPr>
            <a:t>gw¯Í</a:t>
          </a:r>
          <a:r>
            <a:rPr lang="en-US" sz="1600" dirty="0" smtClean="0">
              <a:latin typeface="SutonnyMJ" pitchFamily="2" charset="0"/>
              <a:cs typeface="SutonnyMJ" pitchFamily="2" charset="0"/>
            </a:rPr>
            <a:t>®‹</a:t>
          </a:r>
        </a:p>
      </dgm:t>
    </dgm:pt>
    <dgm:pt modelId="{FB941284-3E1A-4C41-9FB3-4732AB0E0DEF}" type="parTrans" cxnId="{526C8554-B1D7-45C3-89C3-7DCC75652704}">
      <dgm:prSet/>
      <dgm:spPr/>
      <dgm:t>
        <a:bodyPr/>
        <a:lstStyle/>
        <a:p>
          <a:endParaRPr lang="en-US" sz="1600"/>
        </a:p>
      </dgm:t>
    </dgm:pt>
    <dgm:pt modelId="{D6623EEB-373C-4884-8842-B75FE80AB0B9}" type="sibTrans" cxnId="{526C8554-B1D7-45C3-89C3-7DCC75652704}">
      <dgm:prSet/>
      <dgm:spPr/>
      <dgm:t>
        <a:bodyPr/>
        <a:lstStyle/>
        <a:p>
          <a:endParaRPr lang="en-US" sz="1600"/>
        </a:p>
      </dgm:t>
    </dgm:pt>
    <dgm:pt modelId="{997E218C-555B-4B18-9F26-C1DBD262135F}">
      <dgm:prSet custT="1"/>
      <dgm:spPr/>
      <dgm:t>
        <a:bodyPr/>
        <a:lstStyle/>
        <a:p>
          <a:r>
            <a:rPr lang="en-US" sz="1600" dirty="0" smtClean="0">
              <a:latin typeface="SutonnyMJ" pitchFamily="2" charset="0"/>
              <a:cs typeface="SutonnyMJ" pitchFamily="2" charset="0"/>
            </a:rPr>
            <a:t>¸</a:t>
          </a:r>
          <a:r>
            <a:rPr lang="en-US" sz="1600" dirty="0" err="1" smtClean="0">
              <a:latin typeface="SutonnyMJ" pitchFamily="2" charset="0"/>
              <a:cs typeface="SutonnyMJ" pitchFamily="2" charset="0"/>
            </a:rPr>
            <a:t>iægw¯Í</a:t>
          </a:r>
          <a:r>
            <a:rPr lang="en-US" sz="1600" dirty="0" smtClean="0">
              <a:latin typeface="SutonnyMJ" pitchFamily="2" charset="0"/>
              <a:cs typeface="SutonnyMJ" pitchFamily="2" charset="0"/>
            </a:rPr>
            <a:t>®‹</a:t>
          </a:r>
          <a:endParaRPr lang="en-US" sz="1600" dirty="0">
            <a:latin typeface="SutonnyMJ" pitchFamily="2" charset="0"/>
            <a:cs typeface="SutonnyMJ" pitchFamily="2" charset="0"/>
          </a:endParaRPr>
        </a:p>
      </dgm:t>
    </dgm:pt>
    <dgm:pt modelId="{CE02C39A-C0C9-40CF-943A-582263623FF0}" type="parTrans" cxnId="{80D4CB6E-563A-4D8F-BF49-1CB934A91E8E}">
      <dgm:prSet/>
      <dgm:spPr/>
      <dgm:t>
        <a:bodyPr/>
        <a:lstStyle/>
        <a:p>
          <a:endParaRPr lang="en-US" sz="1600"/>
        </a:p>
      </dgm:t>
    </dgm:pt>
    <dgm:pt modelId="{07CF336F-6403-4D6C-9A75-2D875EDB567A}" type="sibTrans" cxnId="{80D4CB6E-563A-4D8F-BF49-1CB934A91E8E}">
      <dgm:prSet/>
      <dgm:spPr/>
      <dgm:t>
        <a:bodyPr/>
        <a:lstStyle/>
        <a:p>
          <a:endParaRPr lang="en-US" sz="1600"/>
        </a:p>
      </dgm:t>
    </dgm:pt>
    <dgm:pt modelId="{BE464A37-ECE2-46B5-8A37-B74DF02D94E1}">
      <dgm:prSet custT="1"/>
      <dgm:spPr/>
      <dgm:t>
        <a:bodyPr/>
        <a:lstStyle/>
        <a:p>
          <a:r>
            <a:rPr lang="en-US" sz="1600" dirty="0" smtClean="0">
              <a:latin typeface="SutonnyMJ" pitchFamily="2" charset="0"/>
              <a:cs typeface="SutonnyMJ" pitchFamily="2" charset="0"/>
            </a:rPr>
            <a:t>_¨</a:t>
          </a:r>
          <a:r>
            <a:rPr lang="en-US" sz="1600" dirty="0" err="1" smtClean="0">
              <a:latin typeface="SutonnyMJ" pitchFamily="2" charset="0"/>
              <a:cs typeface="SutonnyMJ" pitchFamily="2" charset="0"/>
            </a:rPr>
            <a:t>vjvgvm</a:t>
          </a:r>
          <a:endParaRPr lang="en-US" sz="1600" dirty="0">
            <a:latin typeface="SutonnyMJ" pitchFamily="2" charset="0"/>
            <a:cs typeface="SutonnyMJ" pitchFamily="2" charset="0"/>
          </a:endParaRPr>
        </a:p>
      </dgm:t>
    </dgm:pt>
    <dgm:pt modelId="{233AFC1C-A0A0-4651-87A5-6B5B2A7773C2}" type="parTrans" cxnId="{4B9A452C-BE1C-47AD-9BFE-91F871828537}">
      <dgm:prSet/>
      <dgm:spPr/>
      <dgm:t>
        <a:bodyPr/>
        <a:lstStyle/>
        <a:p>
          <a:endParaRPr lang="en-US" sz="1600"/>
        </a:p>
      </dgm:t>
    </dgm:pt>
    <dgm:pt modelId="{0C7E8690-8D13-4702-AF6E-4AFE5BB8DE8E}" type="sibTrans" cxnId="{4B9A452C-BE1C-47AD-9BFE-91F871828537}">
      <dgm:prSet/>
      <dgm:spPr/>
      <dgm:t>
        <a:bodyPr/>
        <a:lstStyle/>
        <a:p>
          <a:endParaRPr lang="en-US" sz="1600"/>
        </a:p>
      </dgm:t>
    </dgm:pt>
    <dgm:pt modelId="{BC5E05D1-8A2B-47F3-84FF-059376580054}">
      <dgm:prSet custT="1"/>
      <dgm:spPr/>
      <dgm:t>
        <a:bodyPr/>
        <a:lstStyle/>
        <a:p>
          <a:r>
            <a:rPr lang="en-US" sz="1600" dirty="0" err="1" smtClean="0">
              <a:latin typeface="SutonnyMJ" pitchFamily="2" charset="0"/>
              <a:cs typeface="SutonnyMJ" pitchFamily="2" charset="0"/>
            </a:rPr>
            <a:t>cðv</a:t>
          </a:r>
          <a:r>
            <a:rPr lang="en-US" sz="1600" dirty="0" smtClean="0">
              <a:latin typeface="SutonnyMJ" pitchFamily="2" charset="0"/>
              <a:cs typeface="SutonnyMJ" pitchFamily="2" charset="0"/>
            </a:rPr>
            <a:t> </a:t>
          </a:r>
          <a:r>
            <a:rPr lang="en-US" sz="1600" dirty="0" err="1" smtClean="0">
              <a:latin typeface="SutonnyMJ" pitchFamily="2" charset="0"/>
              <a:cs typeface="SutonnyMJ" pitchFamily="2" charset="0"/>
            </a:rPr>
            <a:t>gw¯Í</a:t>
          </a:r>
          <a:r>
            <a:rPr lang="en-US" sz="1600" dirty="0" smtClean="0">
              <a:latin typeface="SutonnyMJ" pitchFamily="2" charset="0"/>
              <a:cs typeface="SutonnyMJ" pitchFamily="2" charset="0"/>
            </a:rPr>
            <a:t>®‹</a:t>
          </a:r>
          <a:endParaRPr lang="en-US" sz="1600" dirty="0"/>
        </a:p>
      </dgm:t>
    </dgm:pt>
    <dgm:pt modelId="{F5680F15-DC1F-4F66-85D2-C4D5978234EA}" type="sibTrans" cxnId="{3E36A9D5-06A5-4C03-9D30-D4CE6158DF08}">
      <dgm:prSet/>
      <dgm:spPr/>
      <dgm:t>
        <a:bodyPr/>
        <a:lstStyle/>
        <a:p>
          <a:endParaRPr lang="en-US" sz="1600"/>
        </a:p>
      </dgm:t>
    </dgm:pt>
    <dgm:pt modelId="{C8445346-2ED7-469C-86D8-B2E08E65DBFD}" type="parTrans" cxnId="{3E36A9D5-06A5-4C03-9D30-D4CE6158DF08}">
      <dgm:prSet/>
      <dgm:spPr/>
      <dgm:t>
        <a:bodyPr/>
        <a:lstStyle/>
        <a:p>
          <a:endParaRPr lang="en-US" sz="1600"/>
        </a:p>
      </dgm:t>
    </dgm:pt>
    <dgm:pt modelId="{D446A062-15D6-48EF-B771-F8371114042F}">
      <dgm:prSet custT="1"/>
      <dgm:spPr/>
      <dgm:t>
        <a:bodyPr/>
        <a:lstStyle/>
        <a:p>
          <a:r>
            <a:rPr lang="en-US" sz="1600" dirty="0" err="1" smtClean="0">
              <a:latin typeface="SutonnyMJ" pitchFamily="2" charset="0"/>
              <a:cs typeface="SutonnyMJ" pitchFamily="2" charset="0"/>
            </a:rPr>
            <a:t>Aatgw¯Í</a:t>
          </a:r>
          <a:r>
            <a:rPr lang="en-US" sz="1600" dirty="0" smtClean="0">
              <a:latin typeface="SutonnyMJ" pitchFamily="2" charset="0"/>
              <a:cs typeface="SutonnyMJ" pitchFamily="2" charset="0"/>
            </a:rPr>
            <a:t>®‹</a:t>
          </a:r>
          <a:endParaRPr lang="en-US" sz="1600" dirty="0">
            <a:latin typeface="SutonnyMJ" pitchFamily="2" charset="0"/>
            <a:cs typeface="SutonnyMJ" pitchFamily="2" charset="0"/>
          </a:endParaRPr>
        </a:p>
      </dgm:t>
    </dgm:pt>
    <dgm:pt modelId="{DF10DF7D-470D-4914-AA0C-8F86369A22A7}" type="parTrans" cxnId="{23364D8B-19BA-4FE7-A033-6EB69779FB0A}">
      <dgm:prSet/>
      <dgm:spPr/>
      <dgm:t>
        <a:bodyPr/>
        <a:lstStyle/>
        <a:p>
          <a:endParaRPr lang="en-US" sz="1600"/>
        </a:p>
      </dgm:t>
    </dgm:pt>
    <dgm:pt modelId="{3EC99A6B-5ED3-49C9-9C30-42DBE6D46D98}" type="sibTrans" cxnId="{23364D8B-19BA-4FE7-A033-6EB69779FB0A}">
      <dgm:prSet/>
      <dgm:spPr/>
      <dgm:t>
        <a:bodyPr/>
        <a:lstStyle/>
        <a:p>
          <a:endParaRPr lang="en-US" sz="1600"/>
        </a:p>
      </dgm:t>
    </dgm:pt>
    <dgm:pt modelId="{7A706E30-04E7-45BE-B027-1EBFB76BCCBB}">
      <dgm:prSet custT="1"/>
      <dgm:spPr/>
      <dgm:t>
        <a:bodyPr/>
        <a:lstStyle/>
        <a:p>
          <a:r>
            <a:rPr lang="en-US" sz="1600" dirty="0" smtClean="0">
              <a:latin typeface="SutonnyMJ" pitchFamily="2" charset="0"/>
              <a:cs typeface="SutonnyMJ" pitchFamily="2" charset="0"/>
            </a:rPr>
            <a:t>‡</a:t>
          </a:r>
          <a:r>
            <a:rPr lang="en-US" sz="1600" dirty="0" err="1" smtClean="0">
              <a:latin typeface="SutonnyMJ" pitchFamily="2" charset="0"/>
              <a:cs typeface="SutonnyMJ" pitchFamily="2" charset="0"/>
            </a:rPr>
            <a:t>mZzgw¯Í</a:t>
          </a:r>
          <a:r>
            <a:rPr lang="en-US" sz="1600" dirty="0" smtClean="0">
              <a:latin typeface="SutonnyMJ" pitchFamily="2" charset="0"/>
              <a:cs typeface="SutonnyMJ" pitchFamily="2" charset="0"/>
            </a:rPr>
            <a:t>®‹</a:t>
          </a:r>
          <a:endParaRPr lang="en-US" sz="1600" dirty="0">
            <a:latin typeface="SutonnyMJ" pitchFamily="2" charset="0"/>
            <a:cs typeface="SutonnyMJ" pitchFamily="2" charset="0"/>
          </a:endParaRPr>
        </a:p>
      </dgm:t>
    </dgm:pt>
    <dgm:pt modelId="{B3209AF6-D7B6-4365-AAA9-9F25FC748274}" type="parTrans" cxnId="{592DB762-CD9A-4269-8282-BD6B9EBF678B}">
      <dgm:prSet/>
      <dgm:spPr/>
      <dgm:t>
        <a:bodyPr/>
        <a:lstStyle/>
        <a:p>
          <a:endParaRPr lang="en-US" sz="1600"/>
        </a:p>
      </dgm:t>
    </dgm:pt>
    <dgm:pt modelId="{50855CBA-30D9-4CF5-B6E7-375DDDA0BEFF}" type="sibTrans" cxnId="{592DB762-CD9A-4269-8282-BD6B9EBF678B}">
      <dgm:prSet/>
      <dgm:spPr/>
      <dgm:t>
        <a:bodyPr/>
        <a:lstStyle/>
        <a:p>
          <a:endParaRPr lang="en-US" sz="1600"/>
        </a:p>
      </dgm:t>
    </dgm:pt>
    <dgm:pt modelId="{E6249761-2074-4136-99CC-394E921C3862}">
      <dgm:prSet custT="1"/>
      <dgm:spPr/>
      <dgm:t>
        <a:bodyPr/>
        <a:lstStyle/>
        <a:p>
          <a:r>
            <a:rPr lang="en-US" sz="1600" dirty="0" err="1" smtClean="0">
              <a:latin typeface="SutonnyMJ" pitchFamily="2" charset="0"/>
              <a:cs typeface="SutonnyMJ" pitchFamily="2" charset="0"/>
            </a:rPr>
            <a:t>jNygw¯Í</a:t>
          </a:r>
          <a:r>
            <a:rPr lang="en-US" sz="1600" dirty="0" smtClean="0">
              <a:latin typeface="SutonnyMJ" pitchFamily="2" charset="0"/>
              <a:cs typeface="SutonnyMJ" pitchFamily="2" charset="0"/>
            </a:rPr>
            <a:t>®‹</a:t>
          </a:r>
          <a:endParaRPr lang="en-US" sz="1600" dirty="0">
            <a:latin typeface="SutonnyMJ" pitchFamily="2" charset="0"/>
            <a:cs typeface="SutonnyMJ" pitchFamily="2" charset="0"/>
          </a:endParaRPr>
        </a:p>
      </dgm:t>
    </dgm:pt>
    <dgm:pt modelId="{E6A1AA61-D9DD-4BD2-9F2C-432CD6FF9AE7}" type="parTrans" cxnId="{DBE4DC5A-61B7-45AE-9576-ACE14AAE9CBA}">
      <dgm:prSet/>
      <dgm:spPr/>
      <dgm:t>
        <a:bodyPr/>
        <a:lstStyle/>
        <a:p>
          <a:endParaRPr lang="en-US" sz="1600"/>
        </a:p>
      </dgm:t>
    </dgm:pt>
    <dgm:pt modelId="{AF7DA160-8D61-4286-9E3C-A44C0047A046}" type="sibTrans" cxnId="{DBE4DC5A-61B7-45AE-9576-ACE14AAE9CBA}">
      <dgm:prSet/>
      <dgm:spPr/>
      <dgm:t>
        <a:bodyPr/>
        <a:lstStyle/>
        <a:p>
          <a:endParaRPr lang="en-US" sz="1600"/>
        </a:p>
      </dgm:t>
    </dgm:pt>
    <dgm:pt modelId="{CD8D9165-E194-499D-8674-7141CD92909C}" type="pres">
      <dgm:prSet presAssocID="{817E6FAE-9816-4564-BD8A-9C415676F8F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5B860CD-72AD-49F8-B6D7-51D5EEB6C0CD}" type="pres">
      <dgm:prSet presAssocID="{BA340FD9-E0E8-48A4-8572-E1AB37EBF06F}" presName="hierRoot1" presStyleCnt="0"/>
      <dgm:spPr/>
      <dgm:t>
        <a:bodyPr/>
        <a:lstStyle/>
        <a:p>
          <a:endParaRPr lang="en-US"/>
        </a:p>
      </dgm:t>
    </dgm:pt>
    <dgm:pt modelId="{22701FE5-A0CF-4AAE-B139-B224C96DE9C4}" type="pres">
      <dgm:prSet presAssocID="{BA340FD9-E0E8-48A4-8572-E1AB37EBF06F}" presName="composite" presStyleCnt="0"/>
      <dgm:spPr/>
      <dgm:t>
        <a:bodyPr/>
        <a:lstStyle/>
        <a:p>
          <a:endParaRPr lang="en-US"/>
        </a:p>
      </dgm:t>
    </dgm:pt>
    <dgm:pt modelId="{605C3EA0-EAA9-4F24-8D7B-13598074EABD}" type="pres">
      <dgm:prSet presAssocID="{BA340FD9-E0E8-48A4-8572-E1AB37EBF06F}" presName="background" presStyleLbl="node0" presStyleIdx="0" presStyleCnt="3"/>
      <dgm:spPr/>
      <dgm:t>
        <a:bodyPr/>
        <a:lstStyle/>
        <a:p>
          <a:endParaRPr lang="en-US"/>
        </a:p>
      </dgm:t>
    </dgm:pt>
    <dgm:pt modelId="{72121D16-8DA4-4458-97AF-0C6CE857CF08}" type="pres">
      <dgm:prSet presAssocID="{BA340FD9-E0E8-48A4-8572-E1AB37EBF06F}" presName="text" presStyleLbl="fgAcc0" presStyleIdx="0" presStyleCnt="3" custScaleX="2000000" custScaleY="1747370" custLinFactX="2782700" custLinFactY="-3000000" custLinFactNeighborX="2800000" custLinFactNeighborY="-30475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3F1F53-6045-4AC6-9CD0-0CC02D0E801F}" type="pres">
      <dgm:prSet presAssocID="{BA340FD9-E0E8-48A4-8572-E1AB37EBF06F}" presName="hierChild2" presStyleCnt="0"/>
      <dgm:spPr/>
      <dgm:t>
        <a:bodyPr/>
        <a:lstStyle/>
        <a:p>
          <a:endParaRPr lang="en-US"/>
        </a:p>
      </dgm:t>
    </dgm:pt>
    <dgm:pt modelId="{FF8A922C-D584-4EB7-9858-EA321020811B}" type="pres">
      <dgm:prSet presAssocID="{019FF4CE-D368-45D4-B72F-7282AF585F93}" presName="Name10" presStyleLbl="parChTrans1D2" presStyleIdx="0" presStyleCnt="9"/>
      <dgm:spPr/>
      <dgm:t>
        <a:bodyPr/>
        <a:lstStyle/>
        <a:p>
          <a:endParaRPr lang="en-US"/>
        </a:p>
      </dgm:t>
    </dgm:pt>
    <dgm:pt modelId="{4E0C0B57-BFC3-4561-AAEB-A61AD5809E01}" type="pres">
      <dgm:prSet presAssocID="{C66A766D-AD00-4441-AA6E-B9254E4651B7}" presName="hierRoot2" presStyleCnt="0"/>
      <dgm:spPr/>
      <dgm:t>
        <a:bodyPr/>
        <a:lstStyle/>
        <a:p>
          <a:endParaRPr lang="en-US"/>
        </a:p>
      </dgm:t>
    </dgm:pt>
    <dgm:pt modelId="{E3306F76-1382-4BF7-9539-4EA7C31D07BC}" type="pres">
      <dgm:prSet presAssocID="{C66A766D-AD00-4441-AA6E-B9254E4651B7}" presName="composite2" presStyleCnt="0"/>
      <dgm:spPr/>
      <dgm:t>
        <a:bodyPr/>
        <a:lstStyle/>
        <a:p>
          <a:endParaRPr lang="en-US"/>
        </a:p>
      </dgm:t>
    </dgm:pt>
    <dgm:pt modelId="{CBE6EF86-EE7A-4315-B8DC-D0030FEBA102}" type="pres">
      <dgm:prSet presAssocID="{C66A766D-AD00-4441-AA6E-B9254E4651B7}" presName="background2" presStyleLbl="node2" presStyleIdx="0" presStyleCnt="9"/>
      <dgm:spPr/>
      <dgm:t>
        <a:bodyPr/>
        <a:lstStyle/>
        <a:p>
          <a:endParaRPr lang="en-US"/>
        </a:p>
      </dgm:t>
    </dgm:pt>
    <dgm:pt modelId="{0997232A-3E4F-4C37-8752-5D9668659BCC}" type="pres">
      <dgm:prSet presAssocID="{C66A766D-AD00-4441-AA6E-B9254E4651B7}" presName="text2" presStyleLbl="fgAcc2" presStyleIdx="0" presStyleCnt="9" custScaleX="2000000" custScaleY="2000000" custLinFactX="1300000" custLinFactY="-2211065" custLinFactNeighborX="1359905" custLinFactNeighborY="-23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5B472F-6266-4B11-8F79-079F0C2139C5}" type="pres">
      <dgm:prSet presAssocID="{C66A766D-AD00-4441-AA6E-B9254E4651B7}" presName="hierChild3" presStyleCnt="0"/>
      <dgm:spPr/>
      <dgm:t>
        <a:bodyPr/>
        <a:lstStyle/>
        <a:p>
          <a:endParaRPr lang="en-US"/>
        </a:p>
      </dgm:t>
    </dgm:pt>
    <dgm:pt modelId="{F35F1734-3B77-47D7-8A11-9512403A5E57}" type="pres">
      <dgm:prSet presAssocID="{373D1E32-7C0C-4E84-8560-97EB323476BB}" presName="Name10" presStyleLbl="parChTrans1D2" presStyleIdx="1" presStyleCnt="9"/>
      <dgm:spPr/>
      <dgm:t>
        <a:bodyPr/>
        <a:lstStyle/>
        <a:p>
          <a:endParaRPr lang="en-US"/>
        </a:p>
      </dgm:t>
    </dgm:pt>
    <dgm:pt modelId="{1A1EDF50-6105-4587-ACEC-98C65F83E95D}" type="pres">
      <dgm:prSet presAssocID="{FDDE8391-E67D-45CA-9438-469CA892F28F}" presName="hierRoot2" presStyleCnt="0"/>
      <dgm:spPr/>
    </dgm:pt>
    <dgm:pt modelId="{666DDA21-7865-4AF9-B04A-DC1A7AA11256}" type="pres">
      <dgm:prSet presAssocID="{FDDE8391-E67D-45CA-9438-469CA892F28F}" presName="composite2" presStyleCnt="0"/>
      <dgm:spPr/>
    </dgm:pt>
    <dgm:pt modelId="{9B6B4DE1-491F-497C-8A15-D6463EA84BAD}" type="pres">
      <dgm:prSet presAssocID="{FDDE8391-E67D-45CA-9438-469CA892F28F}" presName="background2" presStyleLbl="node2" presStyleIdx="1" presStyleCnt="9"/>
      <dgm:spPr/>
    </dgm:pt>
    <dgm:pt modelId="{10458D8D-C820-435B-95E5-4E0CC41EB9EE}" type="pres">
      <dgm:prSet presAssocID="{FDDE8391-E67D-45CA-9438-469CA892F28F}" presName="text2" presStyleLbl="fgAcc2" presStyleIdx="1" presStyleCnt="9" custScaleX="2000000" custScaleY="1522411" custLinFactX="2822194" custLinFactY="-2167903" custLinFactNeighborX="2900000" custLinFactNeighborY="-2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02B3EF-B0E5-46AB-A31C-5F114F781F24}" type="pres">
      <dgm:prSet presAssocID="{FDDE8391-E67D-45CA-9438-469CA892F28F}" presName="hierChild3" presStyleCnt="0"/>
      <dgm:spPr/>
    </dgm:pt>
    <dgm:pt modelId="{C99B7AEB-ECE7-463A-9854-F81A0217B66D}" type="pres">
      <dgm:prSet presAssocID="{B3AD4F22-E905-4D62-8EDE-13033BB0FE8D}" presName="Name10" presStyleLbl="parChTrans1D2" presStyleIdx="2" presStyleCnt="9"/>
      <dgm:spPr/>
      <dgm:t>
        <a:bodyPr/>
        <a:lstStyle/>
        <a:p>
          <a:endParaRPr lang="en-US"/>
        </a:p>
      </dgm:t>
    </dgm:pt>
    <dgm:pt modelId="{25E48EF9-197D-48C8-A3AC-57CB791B01E2}" type="pres">
      <dgm:prSet presAssocID="{69DD9977-9228-4EF6-9431-F38EB6571002}" presName="hierRoot2" presStyleCnt="0"/>
      <dgm:spPr/>
    </dgm:pt>
    <dgm:pt modelId="{2365A32B-C8B5-4C10-8BCE-1D8CD2DD2673}" type="pres">
      <dgm:prSet presAssocID="{69DD9977-9228-4EF6-9431-F38EB6571002}" presName="composite2" presStyleCnt="0"/>
      <dgm:spPr/>
    </dgm:pt>
    <dgm:pt modelId="{0FE9921B-A28D-43B4-ADC3-0638DB8EF184}" type="pres">
      <dgm:prSet presAssocID="{69DD9977-9228-4EF6-9431-F38EB6571002}" presName="background2" presStyleLbl="node2" presStyleIdx="2" presStyleCnt="9"/>
      <dgm:spPr/>
    </dgm:pt>
    <dgm:pt modelId="{8D6D99BB-6C37-4F96-B17F-5C5EC33CFA43}" type="pres">
      <dgm:prSet presAssocID="{69DD9977-9228-4EF6-9431-F38EB6571002}" presName="text2" presStyleLbl="fgAcc2" presStyleIdx="2" presStyleCnt="9" custScaleX="2000000" custScaleY="2000000" custLinFactX="4131199" custLinFactY="-2211063" custLinFactNeighborX="4200000" custLinFactNeighborY="-23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4BB924-27DC-49C3-A31C-98357EAF5908}" type="pres">
      <dgm:prSet presAssocID="{69DD9977-9228-4EF6-9431-F38EB6571002}" presName="hierChild3" presStyleCnt="0"/>
      <dgm:spPr/>
    </dgm:pt>
    <dgm:pt modelId="{7FE16BD5-F2E4-4373-A62D-99440C4364DF}" type="pres">
      <dgm:prSet presAssocID="{9BAF445E-1E02-4320-9A52-EEA262270C7E}" presName="hierRoot1" presStyleCnt="0"/>
      <dgm:spPr/>
    </dgm:pt>
    <dgm:pt modelId="{BAC07938-248A-4D43-9DA8-0B592DA89164}" type="pres">
      <dgm:prSet presAssocID="{9BAF445E-1E02-4320-9A52-EEA262270C7E}" presName="composite" presStyleCnt="0"/>
      <dgm:spPr/>
    </dgm:pt>
    <dgm:pt modelId="{38C85903-25D7-447E-898A-AEDCAB7E0AD8}" type="pres">
      <dgm:prSet presAssocID="{9BAF445E-1E02-4320-9A52-EEA262270C7E}" presName="background" presStyleLbl="node0" presStyleIdx="1" presStyleCnt="3"/>
      <dgm:spPr/>
    </dgm:pt>
    <dgm:pt modelId="{2636456E-98ED-4718-B91C-CD90E82682C6}" type="pres">
      <dgm:prSet presAssocID="{9BAF445E-1E02-4320-9A52-EEA262270C7E}" presName="text" presStyleLbl="fgAcc0" presStyleIdx="1" presStyleCnt="3" custScaleX="2000000" custScaleY="2000000" custLinFactX="-2671039" custLinFactY="-1317894" custLinFactNeighborX="-2700000" custLinFactNeighborY="-14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935864-0722-424E-BDC7-D7355B6C1B23}" type="pres">
      <dgm:prSet presAssocID="{9BAF445E-1E02-4320-9A52-EEA262270C7E}" presName="hierChild2" presStyleCnt="0"/>
      <dgm:spPr/>
    </dgm:pt>
    <dgm:pt modelId="{FEF08067-1403-4BD7-A5CC-4423D86282A4}" type="pres">
      <dgm:prSet presAssocID="{CE02C39A-C0C9-40CF-943A-582263623FF0}" presName="Name10" presStyleLbl="parChTrans1D2" presStyleIdx="3" presStyleCnt="9"/>
      <dgm:spPr/>
      <dgm:t>
        <a:bodyPr/>
        <a:lstStyle/>
        <a:p>
          <a:endParaRPr lang="en-US"/>
        </a:p>
      </dgm:t>
    </dgm:pt>
    <dgm:pt modelId="{510F53FC-7194-49AA-A743-8D2116AF6D7D}" type="pres">
      <dgm:prSet presAssocID="{997E218C-555B-4B18-9F26-C1DBD262135F}" presName="hierRoot2" presStyleCnt="0"/>
      <dgm:spPr/>
    </dgm:pt>
    <dgm:pt modelId="{0C0035CE-756B-42CB-8C4E-07F877AF7E32}" type="pres">
      <dgm:prSet presAssocID="{997E218C-555B-4B18-9F26-C1DBD262135F}" presName="composite2" presStyleCnt="0"/>
      <dgm:spPr/>
    </dgm:pt>
    <dgm:pt modelId="{13EFA220-5417-4EE0-B87D-B51EFBCBA46F}" type="pres">
      <dgm:prSet presAssocID="{997E218C-555B-4B18-9F26-C1DBD262135F}" presName="background2" presStyleLbl="node2" presStyleIdx="3" presStyleCnt="9"/>
      <dgm:spPr/>
    </dgm:pt>
    <dgm:pt modelId="{34CA703D-7104-4217-945E-28BD33788A10}" type="pres">
      <dgm:prSet presAssocID="{997E218C-555B-4B18-9F26-C1DBD262135F}" presName="text2" presStyleLbl="fgAcc2" presStyleIdx="3" presStyleCnt="9" custScaleX="2000000" custScaleY="2000000" custLinFactX="-2337078" custLinFactY="166961" custLinFactNeighborX="-2400000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49AA10-E2BB-4C3F-A5A1-D6CE4C297271}" type="pres">
      <dgm:prSet presAssocID="{997E218C-555B-4B18-9F26-C1DBD262135F}" presName="hierChild3" presStyleCnt="0"/>
      <dgm:spPr/>
    </dgm:pt>
    <dgm:pt modelId="{58AA8315-B274-4926-9F8F-8B4E5DD37F38}" type="pres">
      <dgm:prSet presAssocID="{233AFC1C-A0A0-4651-87A5-6B5B2A7773C2}" presName="Name10" presStyleLbl="parChTrans1D2" presStyleIdx="4" presStyleCnt="9"/>
      <dgm:spPr/>
      <dgm:t>
        <a:bodyPr/>
        <a:lstStyle/>
        <a:p>
          <a:endParaRPr lang="en-US"/>
        </a:p>
      </dgm:t>
    </dgm:pt>
    <dgm:pt modelId="{8101EA3F-0982-4B1B-A9CE-A6B1663E5904}" type="pres">
      <dgm:prSet presAssocID="{BE464A37-ECE2-46B5-8A37-B74DF02D94E1}" presName="hierRoot2" presStyleCnt="0"/>
      <dgm:spPr/>
    </dgm:pt>
    <dgm:pt modelId="{D69303DA-0AD7-4F31-ACCD-C1AEDDB95015}" type="pres">
      <dgm:prSet presAssocID="{BE464A37-ECE2-46B5-8A37-B74DF02D94E1}" presName="composite2" presStyleCnt="0"/>
      <dgm:spPr/>
    </dgm:pt>
    <dgm:pt modelId="{28CC64A4-DADD-4BCF-9D1F-11D7B80F192A}" type="pres">
      <dgm:prSet presAssocID="{BE464A37-ECE2-46B5-8A37-B74DF02D94E1}" presName="background2" presStyleLbl="node2" presStyleIdx="4" presStyleCnt="9"/>
      <dgm:spPr/>
    </dgm:pt>
    <dgm:pt modelId="{24874350-6977-4331-908C-50237085FE3F}" type="pres">
      <dgm:prSet presAssocID="{BE464A37-ECE2-46B5-8A37-B74DF02D94E1}" presName="text2" presStyleLbl="fgAcc2" presStyleIdx="4" presStyleCnt="9" custScaleX="2000000" custScaleY="2000000" custLinFactX="-1756665" custLinFactY="166962" custLinFactNeighborX="-1800000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C77D44-0566-4A9F-B905-EA81E96F2038}" type="pres">
      <dgm:prSet presAssocID="{BE464A37-ECE2-46B5-8A37-B74DF02D94E1}" presName="hierChild3" presStyleCnt="0"/>
      <dgm:spPr/>
    </dgm:pt>
    <dgm:pt modelId="{AD45C067-7BD4-44B5-B833-6A898EFA0FE8}" type="pres">
      <dgm:prSet presAssocID="{A50F548D-7D2C-42BC-8099-295A93505002}" presName="Name10" presStyleLbl="parChTrans1D2" presStyleIdx="5" presStyleCnt="9"/>
      <dgm:spPr/>
      <dgm:t>
        <a:bodyPr/>
        <a:lstStyle/>
        <a:p>
          <a:endParaRPr lang="en-US"/>
        </a:p>
      </dgm:t>
    </dgm:pt>
    <dgm:pt modelId="{7845AEA4-13B0-40FB-BC41-86D75059BB46}" type="pres">
      <dgm:prSet presAssocID="{F2D18B00-593E-4D0C-B573-7A32E49A645D}" presName="hierRoot2" presStyleCnt="0"/>
      <dgm:spPr/>
    </dgm:pt>
    <dgm:pt modelId="{94D16C60-1A3B-4518-A6C7-6ED359D1059C}" type="pres">
      <dgm:prSet presAssocID="{F2D18B00-593E-4D0C-B573-7A32E49A645D}" presName="composite2" presStyleCnt="0"/>
      <dgm:spPr/>
    </dgm:pt>
    <dgm:pt modelId="{2E3960E7-C9C2-49AC-8B9C-1FFCAFCEFE35}" type="pres">
      <dgm:prSet presAssocID="{F2D18B00-593E-4D0C-B573-7A32E49A645D}" presName="background2" presStyleLbl="node2" presStyleIdx="5" presStyleCnt="9"/>
      <dgm:spPr/>
    </dgm:pt>
    <dgm:pt modelId="{6A695092-E8E9-4577-94AC-4CC45845860E}" type="pres">
      <dgm:prSet presAssocID="{F2D18B00-593E-4D0C-B573-7A32E49A645D}" presName="text2" presStyleLbl="fgAcc2" presStyleIdx="5" presStyleCnt="9" custScaleX="2000000" custScaleY="2000000" custLinFactX="-1176253" custLinFactY="166964" custLinFactNeighborX="-1200000" custLinFactNeighborY="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9C902E-42DA-4EE4-B8FA-E1F419C61330}" type="pres">
      <dgm:prSet presAssocID="{F2D18B00-593E-4D0C-B573-7A32E49A645D}" presName="hierChild3" presStyleCnt="0"/>
      <dgm:spPr/>
    </dgm:pt>
    <dgm:pt modelId="{7CFE342A-AD59-44CF-BCF8-E6F21760AD30}" type="pres">
      <dgm:prSet presAssocID="{BC5E05D1-8A2B-47F3-84FF-059376580054}" presName="hierRoot1" presStyleCnt="0"/>
      <dgm:spPr/>
    </dgm:pt>
    <dgm:pt modelId="{2C41C6AC-C9A7-41A1-99C5-778E0AA94BB5}" type="pres">
      <dgm:prSet presAssocID="{BC5E05D1-8A2B-47F3-84FF-059376580054}" presName="composite" presStyleCnt="0"/>
      <dgm:spPr/>
    </dgm:pt>
    <dgm:pt modelId="{1175F023-D0F7-4624-A1A1-83D62B057FAA}" type="pres">
      <dgm:prSet presAssocID="{BC5E05D1-8A2B-47F3-84FF-059376580054}" presName="background" presStyleLbl="node0" presStyleIdx="2" presStyleCnt="3"/>
      <dgm:spPr/>
    </dgm:pt>
    <dgm:pt modelId="{E62C0BE9-EC35-459E-B33D-6A44481277BF}" type="pres">
      <dgm:prSet presAssocID="{BC5E05D1-8A2B-47F3-84FF-059376580054}" presName="text" presStyleLbl="fgAcc0" presStyleIdx="2" presStyleCnt="3" custScaleX="2000000" custScaleY="2000000" custLinFactX="-900000" custLinFactY="-1300000" custLinFactNeighborX="-969587" custLinFactNeighborY="-13307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94E3E6-2336-4D7D-9515-8CA376591E2C}" type="pres">
      <dgm:prSet presAssocID="{BC5E05D1-8A2B-47F3-84FF-059376580054}" presName="hierChild2" presStyleCnt="0"/>
      <dgm:spPr/>
    </dgm:pt>
    <dgm:pt modelId="{3C12093B-2B20-4706-A194-C3A91931EF62}" type="pres">
      <dgm:prSet presAssocID="{DF10DF7D-470D-4914-AA0C-8F86369A22A7}" presName="Name10" presStyleLbl="parChTrans1D2" presStyleIdx="6" presStyleCnt="9"/>
      <dgm:spPr/>
      <dgm:t>
        <a:bodyPr/>
        <a:lstStyle/>
        <a:p>
          <a:endParaRPr lang="en-US"/>
        </a:p>
      </dgm:t>
    </dgm:pt>
    <dgm:pt modelId="{9A95F909-B207-4CBC-91B6-72FDB3E22455}" type="pres">
      <dgm:prSet presAssocID="{D446A062-15D6-48EF-B771-F8371114042F}" presName="hierRoot2" presStyleCnt="0"/>
      <dgm:spPr/>
    </dgm:pt>
    <dgm:pt modelId="{EA4E7D27-BC9B-4498-B347-8F552C755367}" type="pres">
      <dgm:prSet presAssocID="{D446A062-15D6-48EF-B771-F8371114042F}" presName="composite2" presStyleCnt="0"/>
      <dgm:spPr/>
    </dgm:pt>
    <dgm:pt modelId="{33112BE8-5F3F-4939-AD66-7B8D58A7B1C1}" type="pres">
      <dgm:prSet presAssocID="{D446A062-15D6-48EF-B771-F8371114042F}" presName="background2" presStyleLbl="node2" presStyleIdx="6" presStyleCnt="9"/>
      <dgm:spPr/>
    </dgm:pt>
    <dgm:pt modelId="{578EF135-CF9E-4EF1-92CD-59EC4BA946DF}" type="pres">
      <dgm:prSet presAssocID="{D446A062-15D6-48EF-B771-F8371114042F}" presName="text2" presStyleLbl="fgAcc2" presStyleIdx="6" presStyleCnt="9" custScaleX="2000000" custScaleY="2000000" custLinFactX="-3347200" custLinFactY="2000000" custLinFactNeighborX="-3400000" custLinFactNeighborY="20998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C74408-A61E-4863-B053-61696DB6C7C8}" type="pres">
      <dgm:prSet presAssocID="{D446A062-15D6-48EF-B771-F8371114042F}" presName="hierChild3" presStyleCnt="0"/>
      <dgm:spPr/>
    </dgm:pt>
    <dgm:pt modelId="{53CBFEEE-DDFB-4823-90A7-06FED92F88C5}" type="pres">
      <dgm:prSet presAssocID="{B3209AF6-D7B6-4365-AAA9-9F25FC748274}" presName="Name10" presStyleLbl="parChTrans1D2" presStyleIdx="7" presStyleCnt="9"/>
      <dgm:spPr/>
      <dgm:t>
        <a:bodyPr/>
        <a:lstStyle/>
        <a:p>
          <a:endParaRPr lang="en-US"/>
        </a:p>
      </dgm:t>
    </dgm:pt>
    <dgm:pt modelId="{A4CF1AE7-21D8-45B3-B3BF-708D0BAB77C8}" type="pres">
      <dgm:prSet presAssocID="{7A706E30-04E7-45BE-B027-1EBFB76BCCBB}" presName="hierRoot2" presStyleCnt="0"/>
      <dgm:spPr/>
    </dgm:pt>
    <dgm:pt modelId="{941EED99-63AE-44F6-B34F-871D76B8103C}" type="pres">
      <dgm:prSet presAssocID="{7A706E30-04E7-45BE-B027-1EBFB76BCCBB}" presName="composite2" presStyleCnt="0"/>
      <dgm:spPr/>
    </dgm:pt>
    <dgm:pt modelId="{3E5D68E8-46CF-40F2-8613-08F4A8738243}" type="pres">
      <dgm:prSet presAssocID="{7A706E30-04E7-45BE-B027-1EBFB76BCCBB}" presName="background2" presStyleLbl="node2" presStyleIdx="7" presStyleCnt="9"/>
      <dgm:spPr/>
    </dgm:pt>
    <dgm:pt modelId="{7397FFFA-68D9-411B-BEF0-695C484720E6}" type="pres">
      <dgm:prSet presAssocID="{7A706E30-04E7-45BE-B027-1EBFB76BCCBB}" presName="text2" presStyleLbl="fgAcc2" presStyleIdx="7" presStyleCnt="9" custScaleX="2000000" custScaleY="2000000" custLinFactX="-2777900" custLinFactY="2000000" custLinFactNeighborX="-2800000" custLinFactNeighborY="20832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E2FC25-140A-4140-9DEA-5DEC95833AB7}" type="pres">
      <dgm:prSet presAssocID="{7A706E30-04E7-45BE-B027-1EBFB76BCCBB}" presName="hierChild3" presStyleCnt="0"/>
      <dgm:spPr/>
    </dgm:pt>
    <dgm:pt modelId="{DA41CFEA-E783-406E-A1FF-DEF0B6F17678}" type="pres">
      <dgm:prSet presAssocID="{E6A1AA61-D9DD-4BD2-9F2C-432CD6FF9AE7}" presName="Name10" presStyleLbl="parChTrans1D2" presStyleIdx="8" presStyleCnt="9"/>
      <dgm:spPr/>
      <dgm:t>
        <a:bodyPr/>
        <a:lstStyle/>
        <a:p>
          <a:endParaRPr lang="en-US"/>
        </a:p>
      </dgm:t>
    </dgm:pt>
    <dgm:pt modelId="{BB18DCCE-359C-41DB-8172-37ECF70D234F}" type="pres">
      <dgm:prSet presAssocID="{E6249761-2074-4136-99CC-394E921C3862}" presName="hierRoot2" presStyleCnt="0"/>
      <dgm:spPr/>
    </dgm:pt>
    <dgm:pt modelId="{02CEBAA7-2A35-4C30-828A-C6B95A3D2B5C}" type="pres">
      <dgm:prSet presAssocID="{E6249761-2074-4136-99CC-394E921C3862}" presName="composite2" presStyleCnt="0"/>
      <dgm:spPr/>
    </dgm:pt>
    <dgm:pt modelId="{EC77AF36-AD67-4C34-8831-8F4FB3ABD519}" type="pres">
      <dgm:prSet presAssocID="{E6249761-2074-4136-99CC-394E921C3862}" presName="background2" presStyleLbl="node2" presStyleIdx="8" presStyleCnt="9"/>
      <dgm:spPr/>
    </dgm:pt>
    <dgm:pt modelId="{B31D1232-D1C8-4F70-9CD9-395FE3CCB9AA}" type="pres">
      <dgm:prSet presAssocID="{E6249761-2074-4136-99CC-394E921C3862}" presName="text2" presStyleLbl="fgAcc2" presStyleIdx="8" presStyleCnt="9" custScaleX="2000000" custScaleY="2000000" custLinFactX="-2000000" custLinFactY="2148687" custLinFactNeighborX="-2060368" custLinFactNeighborY="2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33DD4D-A077-4C51-8782-062EEE392F7A}" type="pres">
      <dgm:prSet presAssocID="{E6249761-2074-4136-99CC-394E921C3862}" presName="hierChild3" presStyleCnt="0"/>
      <dgm:spPr/>
    </dgm:pt>
  </dgm:ptLst>
  <dgm:cxnLst>
    <dgm:cxn modelId="{FB0AA605-9BF0-44C9-9AA2-65C21AC40C96}" type="presOf" srcId="{019FF4CE-D368-45D4-B72F-7282AF585F93}" destId="{FF8A922C-D584-4EB7-9858-EA321020811B}" srcOrd="0" destOrd="0" presId="urn:microsoft.com/office/officeart/2005/8/layout/hierarchy1"/>
    <dgm:cxn modelId="{32ECDDC9-4BCF-4318-9766-5693826E4A2E}" type="presOf" srcId="{373D1E32-7C0C-4E84-8560-97EB323476BB}" destId="{F35F1734-3B77-47D7-8A11-9512403A5E57}" srcOrd="0" destOrd="0" presId="urn:microsoft.com/office/officeart/2005/8/layout/hierarchy1"/>
    <dgm:cxn modelId="{80D4CB6E-563A-4D8F-BF49-1CB934A91E8E}" srcId="{9BAF445E-1E02-4320-9A52-EEA262270C7E}" destId="{997E218C-555B-4B18-9F26-C1DBD262135F}" srcOrd="0" destOrd="0" parTransId="{CE02C39A-C0C9-40CF-943A-582263623FF0}" sibTransId="{07CF336F-6403-4D6C-9A75-2D875EDB567A}"/>
    <dgm:cxn modelId="{A5D49997-2D47-4451-90F3-AE4BB3EAA403}" srcId="{9BAF445E-1E02-4320-9A52-EEA262270C7E}" destId="{F2D18B00-593E-4D0C-B573-7A32E49A645D}" srcOrd="2" destOrd="0" parTransId="{A50F548D-7D2C-42BC-8099-295A93505002}" sibTransId="{F746D30B-87B5-4450-AE91-D35E7C7BEA64}"/>
    <dgm:cxn modelId="{4AD2BA5D-BC22-4DD6-95D1-60DCBAAEA1F0}" type="presOf" srcId="{9BAF445E-1E02-4320-9A52-EEA262270C7E}" destId="{2636456E-98ED-4718-B91C-CD90E82682C6}" srcOrd="0" destOrd="0" presId="urn:microsoft.com/office/officeart/2005/8/layout/hierarchy1"/>
    <dgm:cxn modelId="{A54A779E-9FC7-43C8-8977-4E0628620530}" type="presOf" srcId="{D446A062-15D6-48EF-B771-F8371114042F}" destId="{578EF135-CF9E-4EF1-92CD-59EC4BA946DF}" srcOrd="0" destOrd="0" presId="urn:microsoft.com/office/officeart/2005/8/layout/hierarchy1"/>
    <dgm:cxn modelId="{23364D8B-19BA-4FE7-A033-6EB69779FB0A}" srcId="{BC5E05D1-8A2B-47F3-84FF-059376580054}" destId="{D446A062-15D6-48EF-B771-F8371114042F}" srcOrd="0" destOrd="0" parTransId="{DF10DF7D-470D-4914-AA0C-8F86369A22A7}" sibTransId="{3EC99A6B-5ED3-49C9-9C30-42DBE6D46D98}"/>
    <dgm:cxn modelId="{2CE715D9-B0FE-4D88-B93B-4CB9C94EBCE9}" type="presOf" srcId="{233AFC1C-A0A0-4651-87A5-6B5B2A7773C2}" destId="{58AA8315-B274-4926-9F8F-8B4E5DD37F38}" srcOrd="0" destOrd="0" presId="urn:microsoft.com/office/officeart/2005/8/layout/hierarchy1"/>
    <dgm:cxn modelId="{4B9A452C-BE1C-47AD-9BFE-91F871828537}" srcId="{9BAF445E-1E02-4320-9A52-EEA262270C7E}" destId="{BE464A37-ECE2-46B5-8A37-B74DF02D94E1}" srcOrd="1" destOrd="0" parTransId="{233AFC1C-A0A0-4651-87A5-6B5B2A7773C2}" sibTransId="{0C7E8690-8D13-4702-AF6E-4AFE5BB8DE8E}"/>
    <dgm:cxn modelId="{610B5B45-F52B-444C-B452-6E649FA8E658}" srcId="{BA340FD9-E0E8-48A4-8572-E1AB37EBF06F}" destId="{69DD9977-9228-4EF6-9431-F38EB6571002}" srcOrd="2" destOrd="0" parTransId="{B3AD4F22-E905-4D62-8EDE-13033BB0FE8D}" sibTransId="{85B947F1-9023-41DE-8A58-219E09EB18F3}"/>
    <dgm:cxn modelId="{BC26A2CB-4A6F-4FC4-AFA5-BE3B6DA506D4}" srcId="{BA340FD9-E0E8-48A4-8572-E1AB37EBF06F}" destId="{FDDE8391-E67D-45CA-9438-469CA892F28F}" srcOrd="1" destOrd="0" parTransId="{373D1E32-7C0C-4E84-8560-97EB323476BB}" sibTransId="{4979A271-87A6-42D8-8A7F-19760F94C47B}"/>
    <dgm:cxn modelId="{526C8554-B1D7-45C3-89C3-7DCC75652704}" srcId="{817E6FAE-9816-4564-BD8A-9C415676F8FE}" destId="{9BAF445E-1E02-4320-9A52-EEA262270C7E}" srcOrd="1" destOrd="0" parTransId="{FB941284-3E1A-4C41-9FB3-4732AB0E0DEF}" sibTransId="{D6623EEB-373C-4884-8842-B75FE80AB0B9}"/>
    <dgm:cxn modelId="{F44D0190-67E6-48BC-AB68-FB096B312012}" type="presOf" srcId="{BA340FD9-E0E8-48A4-8572-E1AB37EBF06F}" destId="{72121D16-8DA4-4458-97AF-0C6CE857CF08}" srcOrd="0" destOrd="0" presId="urn:microsoft.com/office/officeart/2005/8/layout/hierarchy1"/>
    <dgm:cxn modelId="{2F8EB3CE-F53A-4EB9-82BC-BC88AF7A2B50}" type="presOf" srcId="{BE464A37-ECE2-46B5-8A37-B74DF02D94E1}" destId="{24874350-6977-4331-908C-50237085FE3F}" srcOrd="0" destOrd="0" presId="urn:microsoft.com/office/officeart/2005/8/layout/hierarchy1"/>
    <dgm:cxn modelId="{2815DFAE-B41F-4EF4-B499-FE8031945FAA}" type="presOf" srcId="{BC5E05D1-8A2B-47F3-84FF-059376580054}" destId="{E62C0BE9-EC35-459E-B33D-6A44481277BF}" srcOrd="0" destOrd="0" presId="urn:microsoft.com/office/officeart/2005/8/layout/hierarchy1"/>
    <dgm:cxn modelId="{DBE4DC5A-61B7-45AE-9576-ACE14AAE9CBA}" srcId="{BC5E05D1-8A2B-47F3-84FF-059376580054}" destId="{E6249761-2074-4136-99CC-394E921C3862}" srcOrd="2" destOrd="0" parTransId="{E6A1AA61-D9DD-4BD2-9F2C-432CD6FF9AE7}" sibTransId="{AF7DA160-8D61-4286-9E3C-A44C0047A046}"/>
    <dgm:cxn modelId="{161EFF91-6FAE-4CF0-B398-EF1AC46BEC84}" type="presOf" srcId="{E6A1AA61-D9DD-4BD2-9F2C-432CD6FF9AE7}" destId="{DA41CFEA-E783-406E-A1FF-DEF0B6F17678}" srcOrd="0" destOrd="0" presId="urn:microsoft.com/office/officeart/2005/8/layout/hierarchy1"/>
    <dgm:cxn modelId="{2D1752AF-61B8-4473-A2AB-B81F16C6A1F1}" type="presOf" srcId="{7A706E30-04E7-45BE-B027-1EBFB76BCCBB}" destId="{7397FFFA-68D9-411B-BEF0-695C484720E6}" srcOrd="0" destOrd="0" presId="urn:microsoft.com/office/officeart/2005/8/layout/hierarchy1"/>
    <dgm:cxn modelId="{CDBD836B-CA5D-461F-8932-58FE16D361B7}" type="presOf" srcId="{A50F548D-7D2C-42BC-8099-295A93505002}" destId="{AD45C067-7BD4-44B5-B833-6A898EFA0FE8}" srcOrd="0" destOrd="0" presId="urn:microsoft.com/office/officeart/2005/8/layout/hierarchy1"/>
    <dgm:cxn modelId="{500386E3-9754-4DDB-8D5C-A205ACBF121E}" srcId="{BA340FD9-E0E8-48A4-8572-E1AB37EBF06F}" destId="{C66A766D-AD00-4441-AA6E-B9254E4651B7}" srcOrd="0" destOrd="0" parTransId="{019FF4CE-D368-45D4-B72F-7282AF585F93}" sibTransId="{F2FD1D6F-2390-45ED-A5D6-E6FD7DFDBCFE}"/>
    <dgm:cxn modelId="{3E36A9D5-06A5-4C03-9D30-D4CE6158DF08}" srcId="{817E6FAE-9816-4564-BD8A-9C415676F8FE}" destId="{BC5E05D1-8A2B-47F3-84FF-059376580054}" srcOrd="2" destOrd="0" parTransId="{C8445346-2ED7-469C-86D8-B2E08E65DBFD}" sibTransId="{F5680F15-DC1F-4F66-85D2-C4D5978234EA}"/>
    <dgm:cxn modelId="{6DAE4FED-4B16-4C3B-85FA-E60091BE5AC7}" type="presOf" srcId="{E6249761-2074-4136-99CC-394E921C3862}" destId="{B31D1232-D1C8-4F70-9CD9-395FE3CCB9AA}" srcOrd="0" destOrd="0" presId="urn:microsoft.com/office/officeart/2005/8/layout/hierarchy1"/>
    <dgm:cxn modelId="{F61DE956-DDD9-4E77-B0F6-28516B9C5822}" type="presOf" srcId="{DF10DF7D-470D-4914-AA0C-8F86369A22A7}" destId="{3C12093B-2B20-4706-A194-C3A91931EF62}" srcOrd="0" destOrd="0" presId="urn:microsoft.com/office/officeart/2005/8/layout/hierarchy1"/>
    <dgm:cxn modelId="{BB56D9DD-89FE-49CC-A7C7-569D605B33BD}" type="presOf" srcId="{FDDE8391-E67D-45CA-9438-469CA892F28F}" destId="{10458D8D-C820-435B-95E5-4E0CC41EB9EE}" srcOrd="0" destOrd="0" presId="urn:microsoft.com/office/officeart/2005/8/layout/hierarchy1"/>
    <dgm:cxn modelId="{8570FADC-96A4-4906-B0B6-BE5E97987971}" type="presOf" srcId="{817E6FAE-9816-4564-BD8A-9C415676F8FE}" destId="{CD8D9165-E194-499D-8674-7141CD92909C}" srcOrd="0" destOrd="0" presId="urn:microsoft.com/office/officeart/2005/8/layout/hierarchy1"/>
    <dgm:cxn modelId="{127AB0FD-1340-4544-97BB-EE3796085561}" type="presOf" srcId="{CE02C39A-C0C9-40CF-943A-582263623FF0}" destId="{FEF08067-1403-4BD7-A5CC-4423D86282A4}" srcOrd="0" destOrd="0" presId="urn:microsoft.com/office/officeart/2005/8/layout/hierarchy1"/>
    <dgm:cxn modelId="{592DB762-CD9A-4269-8282-BD6B9EBF678B}" srcId="{BC5E05D1-8A2B-47F3-84FF-059376580054}" destId="{7A706E30-04E7-45BE-B027-1EBFB76BCCBB}" srcOrd="1" destOrd="0" parTransId="{B3209AF6-D7B6-4365-AAA9-9F25FC748274}" sibTransId="{50855CBA-30D9-4CF5-B6E7-375DDDA0BEFF}"/>
    <dgm:cxn modelId="{89596E69-557F-4016-A299-7830F5CA5386}" srcId="{817E6FAE-9816-4564-BD8A-9C415676F8FE}" destId="{BA340FD9-E0E8-48A4-8572-E1AB37EBF06F}" srcOrd="0" destOrd="0" parTransId="{9AA4AC4A-D292-4326-9AB2-310F8A26AC2B}" sibTransId="{743F22A6-D8CD-43D3-A5AC-C9F51FF0A657}"/>
    <dgm:cxn modelId="{147727AA-F119-4AE8-BBCD-57DCECE15E0B}" type="presOf" srcId="{B3AD4F22-E905-4D62-8EDE-13033BB0FE8D}" destId="{C99B7AEB-ECE7-463A-9854-F81A0217B66D}" srcOrd="0" destOrd="0" presId="urn:microsoft.com/office/officeart/2005/8/layout/hierarchy1"/>
    <dgm:cxn modelId="{4C387890-E963-4C21-89D5-E5C71EF73E63}" type="presOf" srcId="{F2D18B00-593E-4D0C-B573-7A32E49A645D}" destId="{6A695092-E8E9-4577-94AC-4CC45845860E}" srcOrd="0" destOrd="0" presId="urn:microsoft.com/office/officeart/2005/8/layout/hierarchy1"/>
    <dgm:cxn modelId="{67DC5DC7-CAAD-4983-BF8E-7064CC2820A8}" type="presOf" srcId="{C66A766D-AD00-4441-AA6E-B9254E4651B7}" destId="{0997232A-3E4F-4C37-8752-5D9668659BCC}" srcOrd="0" destOrd="0" presId="urn:microsoft.com/office/officeart/2005/8/layout/hierarchy1"/>
    <dgm:cxn modelId="{EE69DF78-2DFA-4B4F-B656-84081BF3DDAA}" type="presOf" srcId="{B3209AF6-D7B6-4365-AAA9-9F25FC748274}" destId="{53CBFEEE-DDFB-4823-90A7-06FED92F88C5}" srcOrd="0" destOrd="0" presId="urn:microsoft.com/office/officeart/2005/8/layout/hierarchy1"/>
    <dgm:cxn modelId="{E1BF0B2C-FFDD-4FA0-BF29-C85F53E7F768}" type="presOf" srcId="{69DD9977-9228-4EF6-9431-F38EB6571002}" destId="{8D6D99BB-6C37-4F96-B17F-5C5EC33CFA43}" srcOrd="0" destOrd="0" presId="urn:microsoft.com/office/officeart/2005/8/layout/hierarchy1"/>
    <dgm:cxn modelId="{C549C6F3-7668-4F5C-9DB6-82DDCD204F68}" type="presOf" srcId="{997E218C-555B-4B18-9F26-C1DBD262135F}" destId="{34CA703D-7104-4217-945E-28BD33788A10}" srcOrd="0" destOrd="0" presId="urn:microsoft.com/office/officeart/2005/8/layout/hierarchy1"/>
    <dgm:cxn modelId="{66EFBA9A-B2CE-4991-9F54-551DA2C87EEE}" type="presParOf" srcId="{CD8D9165-E194-499D-8674-7141CD92909C}" destId="{15B860CD-72AD-49F8-B6D7-51D5EEB6C0CD}" srcOrd="0" destOrd="0" presId="urn:microsoft.com/office/officeart/2005/8/layout/hierarchy1"/>
    <dgm:cxn modelId="{74BB702C-17BD-4B1A-822E-4AEB52CCD0B3}" type="presParOf" srcId="{15B860CD-72AD-49F8-B6D7-51D5EEB6C0CD}" destId="{22701FE5-A0CF-4AAE-B139-B224C96DE9C4}" srcOrd="0" destOrd="0" presId="urn:microsoft.com/office/officeart/2005/8/layout/hierarchy1"/>
    <dgm:cxn modelId="{327AFE4C-D37E-4E8E-90D0-4CCE18FC775D}" type="presParOf" srcId="{22701FE5-A0CF-4AAE-B139-B224C96DE9C4}" destId="{605C3EA0-EAA9-4F24-8D7B-13598074EABD}" srcOrd="0" destOrd="0" presId="urn:microsoft.com/office/officeart/2005/8/layout/hierarchy1"/>
    <dgm:cxn modelId="{D4B883DB-8A81-493D-9E8B-7E4BA896938B}" type="presParOf" srcId="{22701FE5-A0CF-4AAE-B139-B224C96DE9C4}" destId="{72121D16-8DA4-4458-97AF-0C6CE857CF08}" srcOrd="1" destOrd="0" presId="urn:microsoft.com/office/officeart/2005/8/layout/hierarchy1"/>
    <dgm:cxn modelId="{89FF6247-9E2C-4DA5-8C24-0DAD829DCB36}" type="presParOf" srcId="{15B860CD-72AD-49F8-B6D7-51D5EEB6C0CD}" destId="{0F3F1F53-6045-4AC6-9CD0-0CC02D0E801F}" srcOrd="1" destOrd="0" presId="urn:microsoft.com/office/officeart/2005/8/layout/hierarchy1"/>
    <dgm:cxn modelId="{FA9601D6-ADCC-4C7D-9E0C-41C2D2EEAB1C}" type="presParOf" srcId="{0F3F1F53-6045-4AC6-9CD0-0CC02D0E801F}" destId="{FF8A922C-D584-4EB7-9858-EA321020811B}" srcOrd="0" destOrd="0" presId="urn:microsoft.com/office/officeart/2005/8/layout/hierarchy1"/>
    <dgm:cxn modelId="{4564A16B-08A1-40C0-A77D-E85E9EC6782F}" type="presParOf" srcId="{0F3F1F53-6045-4AC6-9CD0-0CC02D0E801F}" destId="{4E0C0B57-BFC3-4561-AAEB-A61AD5809E01}" srcOrd="1" destOrd="0" presId="urn:microsoft.com/office/officeart/2005/8/layout/hierarchy1"/>
    <dgm:cxn modelId="{3DCF785B-20A9-4218-BF8F-1D4C45639933}" type="presParOf" srcId="{4E0C0B57-BFC3-4561-AAEB-A61AD5809E01}" destId="{E3306F76-1382-4BF7-9539-4EA7C31D07BC}" srcOrd="0" destOrd="0" presId="urn:microsoft.com/office/officeart/2005/8/layout/hierarchy1"/>
    <dgm:cxn modelId="{BC4F1389-C4E8-4DB8-BFF7-1B019C32396E}" type="presParOf" srcId="{E3306F76-1382-4BF7-9539-4EA7C31D07BC}" destId="{CBE6EF86-EE7A-4315-B8DC-D0030FEBA102}" srcOrd="0" destOrd="0" presId="urn:microsoft.com/office/officeart/2005/8/layout/hierarchy1"/>
    <dgm:cxn modelId="{49F9A6CB-75A1-4658-BDDA-61F8AFC5FFBF}" type="presParOf" srcId="{E3306F76-1382-4BF7-9539-4EA7C31D07BC}" destId="{0997232A-3E4F-4C37-8752-5D9668659BCC}" srcOrd="1" destOrd="0" presId="urn:microsoft.com/office/officeart/2005/8/layout/hierarchy1"/>
    <dgm:cxn modelId="{3899923A-86CB-4EDC-BE79-6884E4D1809C}" type="presParOf" srcId="{4E0C0B57-BFC3-4561-AAEB-A61AD5809E01}" destId="{ED5B472F-6266-4B11-8F79-079F0C2139C5}" srcOrd="1" destOrd="0" presId="urn:microsoft.com/office/officeart/2005/8/layout/hierarchy1"/>
    <dgm:cxn modelId="{D184102C-A9FF-4E66-A90A-8FBF02A7A45E}" type="presParOf" srcId="{0F3F1F53-6045-4AC6-9CD0-0CC02D0E801F}" destId="{F35F1734-3B77-47D7-8A11-9512403A5E57}" srcOrd="2" destOrd="0" presId="urn:microsoft.com/office/officeart/2005/8/layout/hierarchy1"/>
    <dgm:cxn modelId="{01D48F50-A454-457B-8710-C1F8259EA982}" type="presParOf" srcId="{0F3F1F53-6045-4AC6-9CD0-0CC02D0E801F}" destId="{1A1EDF50-6105-4587-ACEC-98C65F83E95D}" srcOrd="3" destOrd="0" presId="urn:microsoft.com/office/officeart/2005/8/layout/hierarchy1"/>
    <dgm:cxn modelId="{5D7BDEAF-8990-4088-8658-A2C6D83F359B}" type="presParOf" srcId="{1A1EDF50-6105-4587-ACEC-98C65F83E95D}" destId="{666DDA21-7865-4AF9-B04A-DC1A7AA11256}" srcOrd="0" destOrd="0" presId="urn:microsoft.com/office/officeart/2005/8/layout/hierarchy1"/>
    <dgm:cxn modelId="{E12D9430-56C6-4B4C-B25F-47BEB41992B9}" type="presParOf" srcId="{666DDA21-7865-4AF9-B04A-DC1A7AA11256}" destId="{9B6B4DE1-491F-497C-8A15-D6463EA84BAD}" srcOrd="0" destOrd="0" presId="urn:microsoft.com/office/officeart/2005/8/layout/hierarchy1"/>
    <dgm:cxn modelId="{95A2AC95-CBAE-4EE0-AC78-E2E0F36022AA}" type="presParOf" srcId="{666DDA21-7865-4AF9-B04A-DC1A7AA11256}" destId="{10458D8D-C820-435B-95E5-4E0CC41EB9EE}" srcOrd="1" destOrd="0" presId="urn:microsoft.com/office/officeart/2005/8/layout/hierarchy1"/>
    <dgm:cxn modelId="{68E7AC60-5B0E-484E-BF2B-A34B77D3AB7F}" type="presParOf" srcId="{1A1EDF50-6105-4587-ACEC-98C65F83E95D}" destId="{C702B3EF-B0E5-46AB-A31C-5F114F781F24}" srcOrd="1" destOrd="0" presId="urn:microsoft.com/office/officeart/2005/8/layout/hierarchy1"/>
    <dgm:cxn modelId="{F4EDF941-F304-4FDC-8FB9-C00D027DEE18}" type="presParOf" srcId="{0F3F1F53-6045-4AC6-9CD0-0CC02D0E801F}" destId="{C99B7AEB-ECE7-463A-9854-F81A0217B66D}" srcOrd="4" destOrd="0" presId="urn:microsoft.com/office/officeart/2005/8/layout/hierarchy1"/>
    <dgm:cxn modelId="{3030DFFF-738E-48C7-A307-A7A2D4806CB2}" type="presParOf" srcId="{0F3F1F53-6045-4AC6-9CD0-0CC02D0E801F}" destId="{25E48EF9-197D-48C8-A3AC-57CB791B01E2}" srcOrd="5" destOrd="0" presId="urn:microsoft.com/office/officeart/2005/8/layout/hierarchy1"/>
    <dgm:cxn modelId="{144E39DF-F387-4A9B-90C2-13F6A491B09B}" type="presParOf" srcId="{25E48EF9-197D-48C8-A3AC-57CB791B01E2}" destId="{2365A32B-C8B5-4C10-8BCE-1D8CD2DD2673}" srcOrd="0" destOrd="0" presId="urn:microsoft.com/office/officeart/2005/8/layout/hierarchy1"/>
    <dgm:cxn modelId="{06DDB0B5-3122-47A3-ACFE-EA92B298E64B}" type="presParOf" srcId="{2365A32B-C8B5-4C10-8BCE-1D8CD2DD2673}" destId="{0FE9921B-A28D-43B4-ADC3-0638DB8EF184}" srcOrd="0" destOrd="0" presId="urn:microsoft.com/office/officeart/2005/8/layout/hierarchy1"/>
    <dgm:cxn modelId="{1E818511-D06A-4233-8BB9-423E19D573B1}" type="presParOf" srcId="{2365A32B-C8B5-4C10-8BCE-1D8CD2DD2673}" destId="{8D6D99BB-6C37-4F96-B17F-5C5EC33CFA43}" srcOrd="1" destOrd="0" presId="urn:microsoft.com/office/officeart/2005/8/layout/hierarchy1"/>
    <dgm:cxn modelId="{EF69840A-5B06-4DBD-819D-55D59CD95520}" type="presParOf" srcId="{25E48EF9-197D-48C8-A3AC-57CB791B01E2}" destId="{894BB924-27DC-49C3-A31C-98357EAF5908}" srcOrd="1" destOrd="0" presId="urn:microsoft.com/office/officeart/2005/8/layout/hierarchy1"/>
    <dgm:cxn modelId="{9146BF03-BF85-4370-98D3-BE081C295AFA}" type="presParOf" srcId="{CD8D9165-E194-499D-8674-7141CD92909C}" destId="{7FE16BD5-F2E4-4373-A62D-99440C4364DF}" srcOrd="1" destOrd="0" presId="urn:microsoft.com/office/officeart/2005/8/layout/hierarchy1"/>
    <dgm:cxn modelId="{125EFAFB-E24B-49ED-9059-A6719EF6ADC4}" type="presParOf" srcId="{7FE16BD5-F2E4-4373-A62D-99440C4364DF}" destId="{BAC07938-248A-4D43-9DA8-0B592DA89164}" srcOrd="0" destOrd="0" presId="urn:microsoft.com/office/officeart/2005/8/layout/hierarchy1"/>
    <dgm:cxn modelId="{EB77AAA0-5419-4900-9258-E90C90ED9072}" type="presParOf" srcId="{BAC07938-248A-4D43-9DA8-0B592DA89164}" destId="{38C85903-25D7-447E-898A-AEDCAB7E0AD8}" srcOrd="0" destOrd="0" presId="urn:microsoft.com/office/officeart/2005/8/layout/hierarchy1"/>
    <dgm:cxn modelId="{A2B7E543-24E5-44EA-9D9D-3694818C16E0}" type="presParOf" srcId="{BAC07938-248A-4D43-9DA8-0B592DA89164}" destId="{2636456E-98ED-4718-B91C-CD90E82682C6}" srcOrd="1" destOrd="0" presId="urn:microsoft.com/office/officeart/2005/8/layout/hierarchy1"/>
    <dgm:cxn modelId="{9B02DDE5-B8BF-4822-9354-91E66004694E}" type="presParOf" srcId="{7FE16BD5-F2E4-4373-A62D-99440C4364DF}" destId="{71935864-0722-424E-BDC7-D7355B6C1B23}" srcOrd="1" destOrd="0" presId="urn:microsoft.com/office/officeart/2005/8/layout/hierarchy1"/>
    <dgm:cxn modelId="{C46B93E1-8505-4672-B0F5-B09932406E88}" type="presParOf" srcId="{71935864-0722-424E-BDC7-D7355B6C1B23}" destId="{FEF08067-1403-4BD7-A5CC-4423D86282A4}" srcOrd="0" destOrd="0" presId="urn:microsoft.com/office/officeart/2005/8/layout/hierarchy1"/>
    <dgm:cxn modelId="{5568246A-F1CD-4E02-8830-E50B1ED061FB}" type="presParOf" srcId="{71935864-0722-424E-BDC7-D7355B6C1B23}" destId="{510F53FC-7194-49AA-A743-8D2116AF6D7D}" srcOrd="1" destOrd="0" presId="urn:microsoft.com/office/officeart/2005/8/layout/hierarchy1"/>
    <dgm:cxn modelId="{91630773-D5FA-4782-B08B-6275C4A3F9CE}" type="presParOf" srcId="{510F53FC-7194-49AA-A743-8D2116AF6D7D}" destId="{0C0035CE-756B-42CB-8C4E-07F877AF7E32}" srcOrd="0" destOrd="0" presId="urn:microsoft.com/office/officeart/2005/8/layout/hierarchy1"/>
    <dgm:cxn modelId="{E83FDD8C-90C6-40FF-BEE8-AC7FBEE9CE64}" type="presParOf" srcId="{0C0035CE-756B-42CB-8C4E-07F877AF7E32}" destId="{13EFA220-5417-4EE0-B87D-B51EFBCBA46F}" srcOrd="0" destOrd="0" presId="urn:microsoft.com/office/officeart/2005/8/layout/hierarchy1"/>
    <dgm:cxn modelId="{9ECA15D0-4251-47FE-A8C6-6523303263C8}" type="presParOf" srcId="{0C0035CE-756B-42CB-8C4E-07F877AF7E32}" destId="{34CA703D-7104-4217-945E-28BD33788A10}" srcOrd="1" destOrd="0" presId="urn:microsoft.com/office/officeart/2005/8/layout/hierarchy1"/>
    <dgm:cxn modelId="{BE9CD411-0893-47E4-926E-88DA177C1C8C}" type="presParOf" srcId="{510F53FC-7194-49AA-A743-8D2116AF6D7D}" destId="{2A49AA10-E2BB-4C3F-A5A1-D6CE4C297271}" srcOrd="1" destOrd="0" presId="urn:microsoft.com/office/officeart/2005/8/layout/hierarchy1"/>
    <dgm:cxn modelId="{98B5C1A0-0699-47EA-96F0-DDF45DD5B255}" type="presParOf" srcId="{71935864-0722-424E-BDC7-D7355B6C1B23}" destId="{58AA8315-B274-4926-9F8F-8B4E5DD37F38}" srcOrd="2" destOrd="0" presId="urn:microsoft.com/office/officeart/2005/8/layout/hierarchy1"/>
    <dgm:cxn modelId="{82662D76-52C8-4B92-B48A-E1A801DF2C03}" type="presParOf" srcId="{71935864-0722-424E-BDC7-D7355B6C1B23}" destId="{8101EA3F-0982-4B1B-A9CE-A6B1663E5904}" srcOrd="3" destOrd="0" presId="urn:microsoft.com/office/officeart/2005/8/layout/hierarchy1"/>
    <dgm:cxn modelId="{75E3B7AF-A9FF-4757-8D34-C7FA54BA2105}" type="presParOf" srcId="{8101EA3F-0982-4B1B-A9CE-A6B1663E5904}" destId="{D69303DA-0AD7-4F31-ACCD-C1AEDDB95015}" srcOrd="0" destOrd="0" presId="urn:microsoft.com/office/officeart/2005/8/layout/hierarchy1"/>
    <dgm:cxn modelId="{BEF6674A-51FA-472C-88C0-AD0352632CBC}" type="presParOf" srcId="{D69303DA-0AD7-4F31-ACCD-C1AEDDB95015}" destId="{28CC64A4-DADD-4BCF-9D1F-11D7B80F192A}" srcOrd="0" destOrd="0" presId="urn:microsoft.com/office/officeart/2005/8/layout/hierarchy1"/>
    <dgm:cxn modelId="{4603F578-A32A-4B10-85BA-472A198D73EB}" type="presParOf" srcId="{D69303DA-0AD7-4F31-ACCD-C1AEDDB95015}" destId="{24874350-6977-4331-908C-50237085FE3F}" srcOrd="1" destOrd="0" presId="urn:microsoft.com/office/officeart/2005/8/layout/hierarchy1"/>
    <dgm:cxn modelId="{28D671D9-3BFC-4168-BDDA-712F0B169907}" type="presParOf" srcId="{8101EA3F-0982-4B1B-A9CE-A6B1663E5904}" destId="{C2C77D44-0566-4A9F-B905-EA81E96F2038}" srcOrd="1" destOrd="0" presId="urn:microsoft.com/office/officeart/2005/8/layout/hierarchy1"/>
    <dgm:cxn modelId="{57348A73-D306-43D2-B3E0-A85C2CC5518E}" type="presParOf" srcId="{71935864-0722-424E-BDC7-D7355B6C1B23}" destId="{AD45C067-7BD4-44B5-B833-6A898EFA0FE8}" srcOrd="4" destOrd="0" presId="urn:microsoft.com/office/officeart/2005/8/layout/hierarchy1"/>
    <dgm:cxn modelId="{17BB7793-23EA-4F99-A3E9-6CA72E797834}" type="presParOf" srcId="{71935864-0722-424E-BDC7-D7355B6C1B23}" destId="{7845AEA4-13B0-40FB-BC41-86D75059BB46}" srcOrd="5" destOrd="0" presId="urn:microsoft.com/office/officeart/2005/8/layout/hierarchy1"/>
    <dgm:cxn modelId="{E34C413E-2DA1-48F1-835D-7A36308EA701}" type="presParOf" srcId="{7845AEA4-13B0-40FB-BC41-86D75059BB46}" destId="{94D16C60-1A3B-4518-A6C7-6ED359D1059C}" srcOrd="0" destOrd="0" presId="urn:microsoft.com/office/officeart/2005/8/layout/hierarchy1"/>
    <dgm:cxn modelId="{690822BF-2063-4404-A0B6-8321E59BD57F}" type="presParOf" srcId="{94D16C60-1A3B-4518-A6C7-6ED359D1059C}" destId="{2E3960E7-C9C2-49AC-8B9C-1FFCAFCEFE35}" srcOrd="0" destOrd="0" presId="urn:microsoft.com/office/officeart/2005/8/layout/hierarchy1"/>
    <dgm:cxn modelId="{9F5141E6-AB69-4F88-83F1-04F6A3B40051}" type="presParOf" srcId="{94D16C60-1A3B-4518-A6C7-6ED359D1059C}" destId="{6A695092-E8E9-4577-94AC-4CC45845860E}" srcOrd="1" destOrd="0" presId="urn:microsoft.com/office/officeart/2005/8/layout/hierarchy1"/>
    <dgm:cxn modelId="{97E0BDCC-524F-40D5-A30B-412C69DAB7AD}" type="presParOf" srcId="{7845AEA4-13B0-40FB-BC41-86D75059BB46}" destId="{D39C902E-42DA-4EE4-B8FA-E1F419C61330}" srcOrd="1" destOrd="0" presId="urn:microsoft.com/office/officeart/2005/8/layout/hierarchy1"/>
    <dgm:cxn modelId="{4498825E-2B7F-458B-A3F1-BA9A04F679F6}" type="presParOf" srcId="{CD8D9165-E194-499D-8674-7141CD92909C}" destId="{7CFE342A-AD59-44CF-BCF8-E6F21760AD30}" srcOrd="2" destOrd="0" presId="urn:microsoft.com/office/officeart/2005/8/layout/hierarchy1"/>
    <dgm:cxn modelId="{BA345BD2-9FCB-46D8-A16F-EA82A8876118}" type="presParOf" srcId="{7CFE342A-AD59-44CF-BCF8-E6F21760AD30}" destId="{2C41C6AC-C9A7-41A1-99C5-778E0AA94BB5}" srcOrd="0" destOrd="0" presId="urn:microsoft.com/office/officeart/2005/8/layout/hierarchy1"/>
    <dgm:cxn modelId="{1019E75D-B7E6-451F-9662-18C975699524}" type="presParOf" srcId="{2C41C6AC-C9A7-41A1-99C5-778E0AA94BB5}" destId="{1175F023-D0F7-4624-A1A1-83D62B057FAA}" srcOrd="0" destOrd="0" presId="urn:microsoft.com/office/officeart/2005/8/layout/hierarchy1"/>
    <dgm:cxn modelId="{23449B21-675B-46E2-A8A0-04AC7185308B}" type="presParOf" srcId="{2C41C6AC-C9A7-41A1-99C5-778E0AA94BB5}" destId="{E62C0BE9-EC35-459E-B33D-6A44481277BF}" srcOrd="1" destOrd="0" presId="urn:microsoft.com/office/officeart/2005/8/layout/hierarchy1"/>
    <dgm:cxn modelId="{058A1C5D-F802-445D-877E-AC3E805B635A}" type="presParOf" srcId="{7CFE342A-AD59-44CF-BCF8-E6F21760AD30}" destId="{3894E3E6-2336-4D7D-9515-8CA376591E2C}" srcOrd="1" destOrd="0" presId="urn:microsoft.com/office/officeart/2005/8/layout/hierarchy1"/>
    <dgm:cxn modelId="{FF7AA1BC-30D5-4E59-97A8-79A340D87584}" type="presParOf" srcId="{3894E3E6-2336-4D7D-9515-8CA376591E2C}" destId="{3C12093B-2B20-4706-A194-C3A91931EF62}" srcOrd="0" destOrd="0" presId="urn:microsoft.com/office/officeart/2005/8/layout/hierarchy1"/>
    <dgm:cxn modelId="{3BE51D7D-8D28-481A-910E-141685DCE200}" type="presParOf" srcId="{3894E3E6-2336-4D7D-9515-8CA376591E2C}" destId="{9A95F909-B207-4CBC-91B6-72FDB3E22455}" srcOrd="1" destOrd="0" presId="urn:microsoft.com/office/officeart/2005/8/layout/hierarchy1"/>
    <dgm:cxn modelId="{658E5D90-4D9B-4B31-A245-EA966406F786}" type="presParOf" srcId="{9A95F909-B207-4CBC-91B6-72FDB3E22455}" destId="{EA4E7D27-BC9B-4498-B347-8F552C755367}" srcOrd="0" destOrd="0" presId="urn:microsoft.com/office/officeart/2005/8/layout/hierarchy1"/>
    <dgm:cxn modelId="{CB1347A1-479C-48CF-A4C2-276F76F07867}" type="presParOf" srcId="{EA4E7D27-BC9B-4498-B347-8F552C755367}" destId="{33112BE8-5F3F-4939-AD66-7B8D58A7B1C1}" srcOrd="0" destOrd="0" presId="urn:microsoft.com/office/officeart/2005/8/layout/hierarchy1"/>
    <dgm:cxn modelId="{EF6C8CD9-BF9D-4E36-918D-0202AD6FBC52}" type="presParOf" srcId="{EA4E7D27-BC9B-4498-B347-8F552C755367}" destId="{578EF135-CF9E-4EF1-92CD-59EC4BA946DF}" srcOrd="1" destOrd="0" presId="urn:microsoft.com/office/officeart/2005/8/layout/hierarchy1"/>
    <dgm:cxn modelId="{72339907-C2FC-460A-9FF6-3D846C2A2B7C}" type="presParOf" srcId="{9A95F909-B207-4CBC-91B6-72FDB3E22455}" destId="{6BC74408-A61E-4863-B053-61696DB6C7C8}" srcOrd="1" destOrd="0" presId="urn:microsoft.com/office/officeart/2005/8/layout/hierarchy1"/>
    <dgm:cxn modelId="{8EFB8490-9CAA-445A-8B84-1852E1777B9E}" type="presParOf" srcId="{3894E3E6-2336-4D7D-9515-8CA376591E2C}" destId="{53CBFEEE-DDFB-4823-90A7-06FED92F88C5}" srcOrd="2" destOrd="0" presId="urn:microsoft.com/office/officeart/2005/8/layout/hierarchy1"/>
    <dgm:cxn modelId="{E50C4095-ACD8-4783-A31A-70EB6C7D50AB}" type="presParOf" srcId="{3894E3E6-2336-4D7D-9515-8CA376591E2C}" destId="{A4CF1AE7-21D8-45B3-B3BF-708D0BAB77C8}" srcOrd="3" destOrd="0" presId="urn:microsoft.com/office/officeart/2005/8/layout/hierarchy1"/>
    <dgm:cxn modelId="{71178760-B0D9-405F-A661-875F7792A7E4}" type="presParOf" srcId="{A4CF1AE7-21D8-45B3-B3BF-708D0BAB77C8}" destId="{941EED99-63AE-44F6-B34F-871D76B8103C}" srcOrd="0" destOrd="0" presId="urn:microsoft.com/office/officeart/2005/8/layout/hierarchy1"/>
    <dgm:cxn modelId="{509E30A5-1DBF-4AAB-9EE2-708F0FE09BDB}" type="presParOf" srcId="{941EED99-63AE-44F6-B34F-871D76B8103C}" destId="{3E5D68E8-46CF-40F2-8613-08F4A8738243}" srcOrd="0" destOrd="0" presId="urn:microsoft.com/office/officeart/2005/8/layout/hierarchy1"/>
    <dgm:cxn modelId="{B182772F-72C4-4389-B29B-3C3479D0808F}" type="presParOf" srcId="{941EED99-63AE-44F6-B34F-871D76B8103C}" destId="{7397FFFA-68D9-411B-BEF0-695C484720E6}" srcOrd="1" destOrd="0" presId="urn:microsoft.com/office/officeart/2005/8/layout/hierarchy1"/>
    <dgm:cxn modelId="{EE6D4942-C24E-40CE-969D-0AA84BC4A637}" type="presParOf" srcId="{A4CF1AE7-21D8-45B3-B3BF-708D0BAB77C8}" destId="{D9E2FC25-140A-4140-9DEA-5DEC95833AB7}" srcOrd="1" destOrd="0" presId="urn:microsoft.com/office/officeart/2005/8/layout/hierarchy1"/>
    <dgm:cxn modelId="{92026F55-74B1-43A8-B254-C46BFC69E2A7}" type="presParOf" srcId="{3894E3E6-2336-4D7D-9515-8CA376591E2C}" destId="{DA41CFEA-E783-406E-A1FF-DEF0B6F17678}" srcOrd="4" destOrd="0" presId="urn:microsoft.com/office/officeart/2005/8/layout/hierarchy1"/>
    <dgm:cxn modelId="{E9AF0209-977D-4E15-9694-D07F6B4BE752}" type="presParOf" srcId="{3894E3E6-2336-4D7D-9515-8CA376591E2C}" destId="{BB18DCCE-359C-41DB-8172-37ECF70D234F}" srcOrd="5" destOrd="0" presId="urn:microsoft.com/office/officeart/2005/8/layout/hierarchy1"/>
    <dgm:cxn modelId="{64311CDE-2FB4-4136-B762-B89BED56FA1D}" type="presParOf" srcId="{BB18DCCE-359C-41DB-8172-37ECF70D234F}" destId="{02CEBAA7-2A35-4C30-828A-C6B95A3D2B5C}" srcOrd="0" destOrd="0" presId="urn:microsoft.com/office/officeart/2005/8/layout/hierarchy1"/>
    <dgm:cxn modelId="{55A1030A-4C49-40D6-A468-D1B91FB073E1}" type="presParOf" srcId="{02CEBAA7-2A35-4C30-828A-C6B95A3D2B5C}" destId="{EC77AF36-AD67-4C34-8831-8F4FB3ABD519}" srcOrd="0" destOrd="0" presId="urn:microsoft.com/office/officeart/2005/8/layout/hierarchy1"/>
    <dgm:cxn modelId="{8A8AA8E5-86F6-4DDB-B20D-0726DE72A052}" type="presParOf" srcId="{02CEBAA7-2A35-4C30-828A-C6B95A3D2B5C}" destId="{B31D1232-D1C8-4F70-9CD9-395FE3CCB9AA}" srcOrd="1" destOrd="0" presId="urn:microsoft.com/office/officeart/2005/8/layout/hierarchy1"/>
    <dgm:cxn modelId="{706F1A24-5874-4BC6-BC50-2659D50AD29E}" type="presParOf" srcId="{BB18DCCE-359C-41DB-8172-37ECF70D234F}" destId="{0733DD4D-A077-4C51-8782-062EEE392F7A}" srcOrd="1" destOrd="0" presId="urn:microsoft.com/office/officeart/2005/8/layout/hierarchy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9DE1E9-3B5A-41C1-8D4C-CF76ABF14D7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DB863E-E354-4AC2-BB75-86F0C7BCBBF3}">
      <dgm:prSet phldrT="[Text]"/>
      <dgm:spPr/>
      <dgm:t>
        <a:bodyPr/>
        <a:lstStyle/>
        <a:p>
          <a:r>
            <a:rPr lang="en-US" dirty="0" smtClean="0">
              <a:latin typeface="SutonnyMJ" pitchFamily="2" charset="0"/>
              <a:cs typeface="SutonnyMJ" pitchFamily="2" charset="0"/>
            </a:rPr>
            <a:t>¯^</a:t>
          </a:r>
          <a:r>
            <a:rPr lang="en-US" dirty="0" err="1" smtClean="0">
              <a:latin typeface="SutonnyMJ" pitchFamily="2" charset="0"/>
              <a:cs typeface="SutonnyMJ" pitchFamily="2" charset="0"/>
            </a:rPr>
            <a:t>qswµq</a:t>
          </a:r>
          <a:endParaRPr lang="en-US" dirty="0"/>
        </a:p>
      </dgm:t>
    </dgm:pt>
    <dgm:pt modelId="{6D45357C-A4CD-4BA3-AEFC-23E3760A7EF7}" type="parTrans" cxnId="{BC046721-658E-4527-A71E-62F9136ECA7B}">
      <dgm:prSet/>
      <dgm:spPr/>
      <dgm:t>
        <a:bodyPr/>
        <a:lstStyle/>
        <a:p>
          <a:endParaRPr lang="en-US"/>
        </a:p>
      </dgm:t>
    </dgm:pt>
    <dgm:pt modelId="{1F88264E-3825-4518-90D8-679B161D2511}" type="sibTrans" cxnId="{BC046721-658E-4527-A71E-62F9136ECA7B}">
      <dgm:prSet/>
      <dgm:spPr/>
      <dgm:t>
        <a:bodyPr/>
        <a:lstStyle/>
        <a:p>
          <a:endParaRPr lang="en-US"/>
        </a:p>
      </dgm:t>
    </dgm:pt>
    <dgm:pt modelId="{BE27E283-EC45-4CC4-8C0D-49A153108FB6}">
      <dgm:prSet phldrT="[Text]"/>
      <dgm:spPr/>
      <dgm:t>
        <a:bodyPr/>
        <a:lstStyle/>
        <a:p>
          <a:r>
            <a:rPr lang="en-US" dirty="0" err="1" smtClean="0">
              <a:latin typeface="SutonnyMJ" pitchFamily="2" charset="0"/>
              <a:cs typeface="SutonnyMJ" pitchFamily="2" charset="0"/>
            </a:rPr>
            <a:t>mg‡e`x</a:t>
          </a:r>
          <a:endParaRPr lang="en-US" dirty="0"/>
        </a:p>
      </dgm:t>
    </dgm:pt>
    <dgm:pt modelId="{2B350A9D-5D72-453F-8048-A583D3BE82DB}" type="parTrans" cxnId="{15A2C7E7-1A68-4985-9C1B-5A8CB891C8B1}">
      <dgm:prSet/>
      <dgm:spPr/>
      <dgm:t>
        <a:bodyPr/>
        <a:lstStyle/>
        <a:p>
          <a:endParaRPr lang="en-US"/>
        </a:p>
      </dgm:t>
    </dgm:pt>
    <dgm:pt modelId="{1E23C49A-2044-4CA4-9C19-53FAD3238092}" type="sibTrans" cxnId="{15A2C7E7-1A68-4985-9C1B-5A8CB891C8B1}">
      <dgm:prSet/>
      <dgm:spPr/>
      <dgm:t>
        <a:bodyPr/>
        <a:lstStyle/>
        <a:p>
          <a:endParaRPr lang="en-US"/>
        </a:p>
      </dgm:t>
    </dgm:pt>
    <dgm:pt modelId="{1CCEA405-D135-4F8C-AFAC-B7689D20E4D3}">
      <dgm:prSet phldrT="[Text]"/>
      <dgm:spPr/>
      <dgm:t>
        <a:bodyPr/>
        <a:lstStyle/>
        <a:p>
          <a:r>
            <a:rPr lang="en-US" dirty="0" err="1" smtClean="0">
              <a:latin typeface="SutonnyMJ" pitchFamily="2" charset="0"/>
              <a:cs typeface="SutonnyMJ" pitchFamily="2" charset="0"/>
            </a:rPr>
            <a:t>civmg‡e`x</a:t>
          </a:r>
          <a:endParaRPr lang="en-US" dirty="0"/>
        </a:p>
      </dgm:t>
    </dgm:pt>
    <dgm:pt modelId="{D51BC0AA-60B5-45AA-A92C-98F83127EF28}" type="parTrans" cxnId="{FA99260C-7713-4BFD-93DF-17D984A77122}">
      <dgm:prSet/>
      <dgm:spPr/>
      <dgm:t>
        <a:bodyPr/>
        <a:lstStyle/>
        <a:p>
          <a:endParaRPr lang="en-US"/>
        </a:p>
      </dgm:t>
    </dgm:pt>
    <dgm:pt modelId="{199876C0-6E89-40E8-88E6-AAA3E4D02A5F}" type="sibTrans" cxnId="{FA99260C-7713-4BFD-93DF-17D984A77122}">
      <dgm:prSet/>
      <dgm:spPr/>
      <dgm:t>
        <a:bodyPr/>
        <a:lstStyle/>
        <a:p>
          <a:endParaRPr lang="en-US"/>
        </a:p>
      </dgm:t>
    </dgm:pt>
    <dgm:pt modelId="{911367D4-0177-4878-B9CC-6037E7EA4D57}" type="pres">
      <dgm:prSet presAssocID="{6E9DE1E9-3B5A-41C1-8D4C-CF76ABF14D7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8BC26D-A42A-4909-A49B-D3414263AA2B}" type="pres">
      <dgm:prSet presAssocID="{47DB863E-E354-4AC2-BB75-86F0C7BCBBF3}" presName="root1" presStyleCnt="0"/>
      <dgm:spPr/>
    </dgm:pt>
    <dgm:pt modelId="{C7765492-663F-46CD-BED0-0CB79AF26EF1}" type="pres">
      <dgm:prSet presAssocID="{47DB863E-E354-4AC2-BB75-86F0C7BCBBF3}" presName="LevelOneTextNode" presStyleLbl="node0" presStyleIdx="0" presStyleCnt="1" custScaleX="54423" custScaleY="86104" custLinFactNeighborX="5792" custLinFactNeighborY="15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451D5D-C080-43AE-BA11-D6D20DB3B4D9}" type="pres">
      <dgm:prSet presAssocID="{47DB863E-E354-4AC2-BB75-86F0C7BCBBF3}" presName="level2hierChild" presStyleCnt="0"/>
      <dgm:spPr/>
    </dgm:pt>
    <dgm:pt modelId="{B179ED57-702B-42C8-918D-F397988AAB53}" type="pres">
      <dgm:prSet presAssocID="{2B350A9D-5D72-453F-8048-A583D3BE82DB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63FD85DF-B046-41A6-9828-D5AC78ECC698}" type="pres">
      <dgm:prSet presAssocID="{2B350A9D-5D72-453F-8048-A583D3BE82DB}" presName="connTx" presStyleLbl="parChTrans1D2" presStyleIdx="0" presStyleCnt="2"/>
      <dgm:spPr/>
      <dgm:t>
        <a:bodyPr/>
        <a:lstStyle/>
        <a:p>
          <a:endParaRPr lang="en-US"/>
        </a:p>
      </dgm:t>
    </dgm:pt>
    <dgm:pt modelId="{CE00AA35-8570-4019-B295-E4E7FEA41728}" type="pres">
      <dgm:prSet presAssocID="{BE27E283-EC45-4CC4-8C0D-49A153108FB6}" presName="root2" presStyleCnt="0"/>
      <dgm:spPr/>
    </dgm:pt>
    <dgm:pt modelId="{E06D8FE0-3332-4B9D-9160-58BCA6BEE3EA}" type="pres">
      <dgm:prSet presAssocID="{BE27E283-EC45-4CC4-8C0D-49A153108FB6}" presName="LevelTwoTextNode" presStyleLbl="node2" presStyleIdx="0" presStyleCnt="2" custScaleX="83577" custScaleY="78321" custLinFactNeighborX="-10725" custLinFactNeighborY="-124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60921D-6DC3-41EB-89F0-225254118438}" type="pres">
      <dgm:prSet presAssocID="{BE27E283-EC45-4CC4-8C0D-49A153108FB6}" presName="level3hierChild" presStyleCnt="0"/>
      <dgm:spPr/>
    </dgm:pt>
    <dgm:pt modelId="{564ABCA5-C4E7-4935-8D50-7D0497D248AF}" type="pres">
      <dgm:prSet presAssocID="{D51BC0AA-60B5-45AA-A92C-98F83127EF28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9ACD0B39-AB13-4EED-9C2E-B51ECAA9AD87}" type="pres">
      <dgm:prSet presAssocID="{D51BC0AA-60B5-45AA-A92C-98F83127EF28}" presName="connTx" presStyleLbl="parChTrans1D2" presStyleIdx="1" presStyleCnt="2"/>
      <dgm:spPr/>
      <dgm:t>
        <a:bodyPr/>
        <a:lstStyle/>
        <a:p>
          <a:endParaRPr lang="en-US"/>
        </a:p>
      </dgm:t>
    </dgm:pt>
    <dgm:pt modelId="{E63710D3-0722-476C-BF4E-A9E0E68BCDD4}" type="pres">
      <dgm:prSet presAssocID="{1CCEA405-D135-4F8C-AFAC-B7689D20E4D3}" presName="root2" presStyleCnt="0"/>
      <dgm:spPr/>
    </dgm:pt>
    <dgm:pt modelId="{24E9BA55-7A74-49CA-B38E-A33B5C81E599}" type="pres">
      <dgm:prSet presAssocID="{1CCEA405-D135-4F8C-AFAC-B7689D20E4D3}" presName="LevelTwoTextNode" presStyleLbl="node2" presStyleIdx="1" presStyleCnt="2" custScaleX="81943" custScaleY="74925" custLinFactNeighborX="-9401" custLinFactNeighborY="35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183670-46F0-4C5F-8994-E91C28AB2989}" type="pres">
      <dgm:prSet presAssocID="{1CCEA405-D135-4F8C-AFAC-B7689D20E4D3}" presName="level3hierChild" presStyleCnt="0"/>
      <dgm:spPr/>
    </dgm:pt>
  </dgm:ptLst>
  <dgm:cxnLst>
    <dgm:cxn modelId="{15A2C7E7-1A68-4985-9C1B-5A8CB891C8B1}" srcId="{47DB863E-E354-4AC2-BB75-86F0C7BCBBF3}" destId="{BE27E283-EC45-4CC4-8C0D-49A153108FB6}" srcOrd="0" destOrd="0" parTransId="{2B350A9D-5D72-453F-8048-A583D3BE82DB}" sibTransId="{1E23C49A-2044-4CA4-9C19-53FAD3238092}"/>
    <dgm:cxn modelId="{A75A2123-A5C5-4CA3-BCCB-999D0ECA82DA}" type="presOf" srcId="{D51BC0AA-60B5-45AA-A92C-98F83127EF28}" destId="{9ACD0B39-AB13-4EED-9C2E-B51ECAA9AD87}" srcOrd="1" destOrd="0" presId="urn:microsoft.com/office/officeart/2005/8/layout/hierarchy2"/>
    <dgm:cxn modelId="{BC046721-658E-4527-A71E-62F9136ECA7B}" srcId="{6E9DE1E9-3B5A-41C1-8D4C-CF76ABF14D7A}" destId="{47DB863E-E354-4AC2-BB75-86F0C7BCBBF3}" srcOrd="0" destOrd="0" parTransId="{6D45357C-A4CD-4BA3-AEFC-23E3760A7EF7}" sibTransId="{1F88264E-3825-4518-90D8-679B161D2511}"/>
    <dgm:cxn modelId="{57E86C91-A4F9-42C9-9528-A5FC3A7E0A32}" type="presOf" srcId="{6E9DE1E9-3B5A-41C1-8D4C-CF76ABF14D7A}" destId="{911367D4-0177-4878-B9CC-6037E7EA4D57}" srcOrd="0" destOrd="0" presId="urn:microsoft.com/office/officeart/2005/8/layout/hierarchy2"/>
    <dgm:cxn modelId="{6E8E80A0-3D7E-4CDE-9B3C-B39D4CCB0A57}" type="presOf" srcId="{BE27E283-EC45-4CC4-8C0D-49A153108FB6}" destId="{E06D8FE0-3332-4B9D-9160-58BCA6BEE3EA}" srcOrd="0" destOrd="0" presId="urn:microsoft.com/office/officeart/2005/8/layout/hierarchy2"/>
    <dgm:cxn modelId="{A719D037-93EE-4248-9596-23AEE1F0E0AB}" type="presOf" srcId="{47DB863E-E354-4AC2-BB75-86F0C7BCBBF3}" destId="{C7765492-663F-46CD-BED0-0CB79AF26EF1}" srcOrd="0" destOrd="0" presId="urn:microsoft.com/office/officeart/2005/8/layout/hierarchy2"/>
    <dgm:cxn modelId="{E0F3FF31-2049-45F5-A474-75C75808E9CD}" type="presOf" srcId="{1CCEA405-D135-4F8C-AFAC-B7689D20E4D3}" destId="{24E9BA55-7A74-49CA-B38E-A33B5C81E599}" srcOrd="0" destOrd="0" presId="urn:microsoft.com/office/officeart/2005/8/layout/hierarchy2"/>
    <dgm:cxn modelId="{D16F5093-465F-421C-93A4-70FDDDC3F050}" type="presOf" srcId="{D51BC0AA-60B5-45AA-A92C-98F83127EF28}" destId="{564ABCA5-C4E7-4935-8D50-7D0497D248AF}" srcOrd="0" destOrd="0" presId="urn:microsoft.com/office/officeart/2005/8/layout/hierarchy2"/>
    <dgm:cxn modelId="{D05349AE-FC86-45C6-948E-A8103B6E2577}" type="presOf" srcId="{2B350A9D-5D72-453F-8048-A583D3BE82DB}" destId="{63FD85DF-B046-41A6-9828-D5AC78ECC698}" srcOrd="1" destOrd="0" presId="urn:microsoft.com/office/officeart/2005/8/layout/hierarchy2"/>
    <dgm:cxn modelId="{FA99260C-7713-4BFD-93DF-17D984A77122}" srcId="{47DB863E-E354-4AC2-BB75-86F0C7BCBBF3}" destId="{1CCEA405-D135-4F8C-AFAC-B7689D20E4D3}" srcOrd="1" destOrd="0" parTransId="{D51BC0AA-60B5-45AA-A92C-98F83127EF28}" sibTransId="{199876C0-6E89-40E8-88E6-AAA3E4D02A5F}"/>
    <dgm:cxn modelId="{4DA8947E-78BE-4396-A494-619B859CC105}" type="presOf" srcId="{2B350A9D-5D72-453F-8048-A583D3BE82DB}" destId="{B179ED57-702B-42C8-918D-F397988AAB53}" srcOrd="0" destOrd="0" presId="urn:microsoft.com/office/officeart/2005/8/layout/hierarchy2"/>
    <dgm:cxn modelId="{A20FC05D-A375-461B-8541-65A5D1E284CA}" type="presParOf" srcId="{911367D4-0177-4878-B9CC-6037E7EA4D57}" destId="{FE8BC26D-A42A-4909-A49B-D3414263AA2B}" srcOrd="0" destOrd="0" presId="urn:microsoft.com/office/officeart/2005/8/layout/hierarchy2"/>
    <dgm:cxn modelId="{EF3FBA1D-CB75-468D-9C8B-897EE2973638}" type="presParOf" srcId="{FE8BC26D-A42A-4909-A49B-D3414263AA2B}" destId="{C7765492-663F-46CD-BED0-0CB79AF26EF1}" srcOrd="0" destOrd="0" presId="urn:microsoft.com/office/officeart/2005/8/layout/hierarchy2"/>
    <dgm:cxn modelId="{B1D6E672-E8E6-47FB-A3D4-A9A9568ACDD9}" type="presParOf" srcId="{FE8BC26D-A42A-4909-A49B-D3414263AA2B}" destId="{27451D5D-C080-43AE-BA11-D6D20DB3B4D9}" srcOrd="1" destOrd="0" presId="urn:microsoft.com/office/officeart/2005/8/layout/hierarchy2"/>
    <dgm:cxn modelId="{648033A0-3D34-4DDF-AE1B-2EC94C28BF77}" type="presParOf" srcId="{27451D5D-C080-43AE-BA11-D6D20DB3B4D9}" destId="{B179ED57-702B-42C8-918D-F397988AAB53}" srcOrd="0" destOrd="0" presId="urn:microsoft.com/office/officeart/2005/8/layout/hierarchy2"/>
    <dgm:cxn modelId="{C1C7D4C8-D3A1-48BB-90C7-4D6F8BA9A823}" type="presParOf" srcId="{B179ED57-702B-42C8-918D-F397988AAB53}" destId="{63FD85DF-B046-41A6-9828-D5AC78ECC698}" srcOrd="0" destOrd="0" presId="urn:microsoft.com/office/officeart/2005/8/layout/hierarchy2"/>
    <dgm:cxn modelId="{08C3E97A-3642-4C74-9D61-C57B0344DB54}" type="presParOf" srcId="{27451D5D-C080-43AE-BA11-D6D20DB3B4D9}" destId="{CE00AA35-8570-4019-B295-E4E7FEA41728}" srcOrd="1" destOrd="0" presId="urn:microsoft.com/office/officeart/2005/8/layout/hierarchy2"/>
    <dgm:cxn modelId="{101223CE-1CF7-406F-85A9-0E2B815F1F8B}" type="presParOf" srcId="{CE00AA35-8570-4019-B295-E4E7FEA41728}" destId="{E06D8FE0-3332-4B9D-9160-58BCA6BEE3EA}" srcOrd="0" destOrd="0" presId="urn:microsoft.com/office/officeart/2005/8/layout/hierarchy2"/>
    <dgm:cxn modelId="{72D2AF20-094C-46CC-B056-230DC7378298}" type="presParOf" srcId="{CE00AA35-8570-4019-B295-E4E7FEA41728}" destId="{F760921D-6DC3-41EB-89F0-225254118438}" srcOrd="1" destOrd="0" presId="urn:microsoft.com/office/officeart/2005/8/layout/hierarchy2"/>
    <dgm:cxn modelId="{AE771484-1F0C-44A2-B45B-9DFE103FFF5C}" type="presParOf" srcId="{27451D5D-C080-43AE-BA11-D6D20DB3B4D9}" destId="{564ABCA5-C4E7-4935-8D50-7D0497D248AF}" srcOrd="2" destOrd="0" presId="urn:microsoft.com/office/officeart/2005/8/layout/hierarchy2"/>
    <dgm:cxn modelId="{CD4372D3-4461-4BB1-9008-2EDBE67A6781}" type="presParOf" srcId="{564ABCA5-C4E7-4935-8D50-7D0497D248AF}" destId="{9ACD0B39-AB13-4EED-9C2E-B51ECAA9AD87}" srcOrd="0" destOrd="0" presId="urn:microsoft.com/office/officeart/2005/8/layout/hierarchy2"/>
    <dgm:cxn modelId="{58AF1E0A-3B2A-4B7C-8C93-7F79055CE1A7}" type="presParOf" srcId="{27451D5D-C080-43AE-BA11-D6D20DB3B4D9}" destId="{E63710D3-0722-476C-BF4E-A9E0E68BCDD4}" srcOrd="3" destOrd="0" presId="urn:microsoft.com/office/officeart/2005/8/layout/hierarchy2"/>
    <dgm:cxn modelId="{62DFA89E-9D21-4D31-931E-12AEE91C54D5}" type="presParOf" srcId="{E63710D3-0722-476C-BF4E-A9E0E68BCDD4}" destId="{24E9BA55-7A74-49CA-B38E-A33B5C81E599}" srcOrd="0" destOrd="0" presId="urn:microsoft.com/office/officeart/2005/8/layout/hierarchy2"/>
    <dgm:cxn modelId="{11E7435E-522E-4DDC-9E1C-E32AE83678B9}" type="presParOf" srcId="{E63710D3-0722-476C-BF4E-A9E0E68BCDD4}" destId="{D4183670-46F0-4C5F-8994-E91C28AB2989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3572-559C-4E5E-9D57-B4993230901B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A43C-0C3C-4D7D-866C-8B71DED7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3572-559C-4E5E-9D57-B4993230901B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A43C-0C3C-4D7D-866C-8B71DED7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3572-559C-4E5E-9D57-B4993230901B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A43C-0C3C-4D7D-866C-8B71DED7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3572-559C-4E5E-9D57-B4993230901B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A43C-0C3C-4D7D-866C-8B71DED7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3572-559C-4E5E-9D57-B4993230901B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A43C-0C3C-4D7D-866C-8B71DED7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3572-559C-4E5E-9D57-B4993230901B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A43C-0C3C-4D7D-866C-8B71DED7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3572-559C-4E5E-9D57-B4993230901B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A43C-0C3C-4D7D-866C-8B71DED7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3572-559C-4E5E-9D57-B4993230901B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A43C-0C3C-4D7D-866C-8B71DED7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3572-559C-4E5E-9D57-B4993230901B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A43C-0C3C-4D7D-866C-8B71DED7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3572-559C-4E5E-9D57-B4993230901B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A43C-0C3C-4D7D-866C-8B71DED7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3572-559C-4E5E-9D57-B4993230901B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DA43C-0C3C-4D7D-866C-8B71DED7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93572-559C-4E5E-9D57-B4993230901B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DA43C-0C3C-4D7D-866C-8B71DED74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New%20folder\3%20step\VCutter\&#2453;&#2503;&#2472;&#2509;&#2470;&#2509;&#2480;&#2496;&#2527;_&#2488;&#2509;&#2472;&#2494;&#2479;&#2492;&#2497;&#2468;&#2472;&#2509;&#2468;&#2509;&#2480;_(Nervous_System)_&#2455;&#2497;&#2482;&#2495;_&#2453;&#2494;&#2460;_&#2453;&#2480;&#2503;_!!!(360p)%5bTrim%5d.mp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New%20folder\3%20step\VCutter\&#2474;&#2509;&#2480;&#2494;&#2472;&#2509;&#2468;&#2496;&#2527;_&#2488;&#2509;&#2472;&#2494;&#2527;&#2497;&#2468;&#2472;&#2509;&#2468;&#2509;&#2480;(720p)%5bTrim%5d.mp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7848600" cy="190499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g‡bvweÁvb-1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cÎ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362200"/>
            <a:ext cx="7848600" cy="28194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lvl="0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Z…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Zxq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AvPi‡Yi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ˆ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RweK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wfwË</a:t>
            </a:r>
            <a:r>
              <a:rPr lang="en-US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pPr lvl="0"/>
            <a:r>
              <a:rPr lang="en-US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¯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œvqyZ‡š¿i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kÖYxwefvM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t</a:t>
            </a:r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5334000"/>
            <a:ext cx="792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10200" y="5657671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gvt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Rvwn`yj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Bmjvm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mv‡nj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cÖfvlK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g‡bvweÁvb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Av`k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gwnjv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cvebv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33400" y="5410200"/>
            <a:ext cx="792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K›`ªxq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œvqyZš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¿ t</a:t>
            </a:r>
            <a:endParaRPr lang="en-US" dirty="0"/>
          </a:p>
        </p:txBody>
      </p:sp>
      <p:pic>
        <p:nvPicPr>
          <p:cNvPr id="10" name="Content Placeholder 9" descr="1200px-Somatic_Nervous_System_Image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76800" y="1524000"/>
            <a:ext cx="4044047" cy="4953000"/>
          </a:xfrm>
        </p:spPr>
      </p:pic>
      <p:pic>
        <p:nvPicPr>
          <p:cNvPr id="1026" name="Picture 2" descr="F:\New folder\3 step\VCutter\images (3)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600200"/>
            <a:ext cx="3429000" cy="489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K›`ªxq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œvqyZš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¿ t</a:t>
            </a:r>
            <a:endParaRPr lang="en-US" dirty="0"/>
          </a:p>
        </p:txBody>
      </p:sp>
      <p:pic>
        <p:nvPicPr>
          <p:cNvPr id="4" name="Content Placeholder 3" descr="images (4)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524000"/>
            <a:ext cx="3810000" cy="5029200"/>
          </a:xfrm>
        </p:spPr>
      </p:pic>
      <p:pic>
        <p:nvPicPr>
          <p:cNvPr id="2050" name="Picture 2" descr="F:\New folder\3 step\VCutter\images (5)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524000"/>
            <a:ext cx="4305300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œvqyZš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¿‡K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kÖYxwefvM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mywbw`©ó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bxwZgvjv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†KD †KD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œvqy‡Kv‡li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Abyhvqx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Avevi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†KD †KD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Ae¯’vb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Abyhvqx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†KD †KD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œvqy‡Kv‡li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Abyhvqx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kÖYxwefvM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K‡i‡Qb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g‡bvweÁvbx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œvqyZ‡š¿i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wb¤œiƒc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kÖYxwefvM‡K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mg_©b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K‡i‡Qb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()</a:t>
            </a:r>
          </a:p>
          <a:p>
            <a:pPr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œvqyZš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¿‡K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fv‡M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-     </a:t>
            </a:r>
          </a:p>
          <a:p>
            <a:pPr marL="2228850" lvl="4" indent="-514350">
              <a:buFont typeface="+mj-lt"/>
              <a:buAutoNum type="arabicParenR"/>
            </a:pP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K›`ªxq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œvqyZš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¿ I </a:t>
            </a:r>
          </a:p>
          <a:p>
            <a:pPr marL="2228850" lvl="4" indent="-514350">
              <a:buFont typeface="+mj-lt"/>
              <a:buAutoNum type="arabicParenR"/>
            </a:pP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cÖvšÍxq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œvqyZš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¿ </a:t>
            </a: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¯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œvqyZ‡š¿i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†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kÖYxwefvM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4" algn="ctr" rtl="0">
              <a:spcBef>
                <a:spcPct val="0"/>
              </a:spcBef>
            </a:pP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K›`ªxq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œvqyZš¿t</a:t>
            </a:r>
            <a:endParaRPr lang="en-US" dirty="0"/>
          </a:p>
        </p:txBody>
      </p:sp>
      <p:pic>
        <p:nvPicPr>
          <p:cNvPr id="4" name="কেন্দ্রীয়_স্নায়ুতন্ত্র_(Nervous_System)_গুলি_কাজ_করে_!!!(360p)[Trim]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09600" y="1600200"/>
            <a:ext cx="81534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28850" lvl="4" indent="-514350"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cÖvšÍxq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œvqyZš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¿ t</a:t>
            </a:r>
            <a:endParaRPr lang="en-US" sz="3200" dirty="0"/>
          </a:p>
        </p:txBody>
      </p:sp>
      <p:pic>
        <p:nvPicPr>
          <p:cNvPr id="4" name="প্রান্তীয়_স্নায়ুতন্ত্র(720p)[Trim]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" y="1600200"/>
            <a:ext cx="8229600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K›`ªxq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œvqyZš¿t</a:t>
            </a:r>
            <a:endParaRPr lang="en-US" dirty="0"/>
          </a:p>
        </p:txBody>
      </p:sp>
      <p:pic>
        <p:nvPicPr>
          <p:cNvPr id="6" name="Content Placeholder 5" descr="1200px-Somatic_Nervous_System_Image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600200"/>
            <a:ext cx="8458200" cy="452596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cÖvšÍxq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œvqyZš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¿</a:t>
            </a:r>
            <a:endParaRPr lang="en-US" dirty="0"/>
          </a:p>
        </p:txBody>
      </p:sp>
      <p:pic>
        <p:nvPicPr>
          <p:cNvPr id="4" name="Content Placeholder 3" descr="images (2)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524000"/>
            <a:ext cx="81534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381000"/>
          <a:ext cx="85344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2296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81000"/>
          <a:ext cx="8229600" cy="5745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1747</TotalTime>
  <Words>229</Words>
  <Application>Microsoft Office PowerPoint</Application>
  <PresentationFormat>On-screen Show (4:3)</PresentationFormat>
  <Paragraphs>42</Paragraphs>
  <Slides>11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g‡bvweÁvb-1 cÎ</vt:lpstr>
      <vt:lpstr>Slide 2</vt:lpstr>
      <vt:lpstr>‡K›`ªxq ¯œvqyZš¿t</vt:lpstr>
      <vt:lpstr>cÖvšÍxq ¯œvqyZš¿ t</vt:lpstr>
      <vt:lpstr>‡K›`ªxq ¯œvqyZš¿t</vt:lpstr>
      <vt:lpstr>cÖvšÍxq ¯œvqyZš¿</vt:lpstr>
      <vt:lpstr>Slide 7</vt:lpstr>
      <vt:lpstr>Slide 8</vt:lpstr>
      <vt:lpstr>Slide 9</vt:lpstr>
      <vt:lpstr>‡K›`ªxq ¯œvqyZš¿ t</vt:lpstr>
      <vt:lpstr>‡K›`ªxq ¯œvqyZš¿ 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276</cp:revision>
  <dcterms:created xsi:type="dcterms:W3CDTF">2019-07-07T15:36:23Z</dcterms:created>
  <dcterms:modified xsi:type="dcterms:W3CDTF">2020-03-02T17:40:58Z</dcterms:modified>
</cp:coreProperties>
</file>