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70" r:id="rId11"/>
    <p:sldId id="266" r:id="rId12"/>
    <p:sldId id="264" r:id="rId13"/>
    <p:sldId id="265" r:id="rId14"/>
    <p:sldId id="267" r:id="rId15"/>
    <p:sldId id="268" r:id="rId16"/>
    <p:sldId id="269" r:id="rId17"/>
    <p:sldId id="279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6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8E34-B614-4A33-A657-F2C2199E8BE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37B3-DE71-45B2-8465-6FF2D54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8E34-B614-4A33-A657-F2C2199E8BE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37B3-DE71-45B2-8465-6FF2D54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6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8E34-B614-4A33-A657-F2C2199E8BE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37B3-DE71-45B2-8465-6FF2D54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8E34-B614-4A33-A657-F2C2199E8BE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37B3-DE71-45B2-8465-6FF2D54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6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8E34-B614-4A33-A657-F2C2199E8BE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37B3-DE71-45B2-8465-6FF2D54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8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8E34-B614-4A33-A657-F2C2199E8BE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37B3-DE71-45B2-8465-6FF2D54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7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8E34-B614-4A33-A657-F2C2199E8BE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37B3-DE71-45B2-8465-6FF2D54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1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8E34-B614-4A33-A657-F2C2199E8BE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37B3-DE71-45B2-8465-6FF2D54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8E34-B614-4A33-A657-F2C2199E8BE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37B3-DE71-45B2-8465-6FF2D54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6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8E34-B614-4A33-A657-F2C2199E8BE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37B3-DE71-45B2-8465-6FF2D54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0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8E34-B614-4A33-A657-F2C2199E8BE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37B3-DE71-45B2-8465-6FF2D54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8E34-B614-4A33-A657-F2C2199E8BE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37B3-DE71-45B2-8465-6FF2D54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186" y="1086678"/>
            <a:ext cx="7468711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স্বাগতম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1" y="2267145"/>
            <a:ext cx="5999967" cy="36075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Frame 1"/>
          <p:cNvSpPr/>
          <p:nvPr/>
        </p:nvSpPr>
        <p:spPr>
          <a:xfrm>
            <a:off x="1" y="1"/>
            <a:ext cx="12191999" cy="6989522"/>
          </a:xfrm>
          <a:prstGeom prst="frame">
            <a:avLst>
              <a:gd name="adj1" fmla="val 138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22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9718" y="780244"/>
            <a:ext cx="2127505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8698" y="5643248"/>
            <a:ext cx="7954422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শালি ধান, মৌমাছি, ভোমর শব্দগুলো দিয়ে দুইটি করে বাক্য তৈরি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85" y="1791222"/>
            <a:ext cx="5837658" cy="35323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35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323" y="3378725"/>
            <a:ext cx="4186651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 ,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বসতে দেব পিঁড়ে,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শালি ধানের চিঁড়ে ।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95" y="3378727"/>
            <a:ext cx="3616035" cy="20028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4" y="3378725"/>
            <a:ext cx="3092242" cy="20621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7" y="1290181"/>
            <a:ext cx="3590578" cy="19395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95" y="1290181"/>
            <a:ext cx="3616035" cy="19329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3" y="1283599"/>
            <a:ext cx="3515188" cy="19395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Frame 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35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3012" y="617971"/>
            <a:ext cx="1555234" cy="52322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8117" y="176593"/>
            <a:ext cx="1673856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2584" y="3852297"/>
            <a:ext cx="4003448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বিন্নি ধানের খই,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 কবরী কলা ,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গামসা বাঁধা দই।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3852297"/>
            <a:ext cx="3541690" cy="20621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00" y="1194968"/>
            <a:ext cx="3255213" cy="24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0" y="1194968"/>
            <a:ext cx="3605551" cy="24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26" y="1194968"/>
            <a:ext cx="3255213" cy="24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90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1" y="4339047"/>
            <a:ext cx="4521896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আম-কাঁঠালের বনের ধারে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শুয়ো আঁচল পাতি,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 দুলিয়ে বাতাস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করব সারা রাতি।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46" y="1176784"/>
            <a:ext cx="4528149" cy="30282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6" y="1176783"/>
            <a:ext cx="4876800" cy="30282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54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316" y="4076000"/>
            <a:ext cx="4591279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চাঁদমুখে তোর চাঁদের চুমো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মাখিয়ে দেব সুখে 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ফুলের মালা গাঁথি,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জড়িয়ে দেব বুকে ।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34" y="849229"/>
            <a:ext cx="4515622" cy="30639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48" y="849229"/>
            <a:ext cx="4625460" cy="30639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17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2541" y="4151156"/>
            <a:ext cx="4916956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জেগো সকাল বেলা 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সারাটা দিন তোমারে লয়ে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করব আমি খেলা ।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60" y="939452"/>
            <a:ext cx="4434213" cy="28809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49" y="937027"/>
            <a:ext cx="4427680" cy="28860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1"/>
            <a:ext cx="12192000" cy="6648896"/>
          </a:xfrm>
          <a:prstGeom prst="frame">
            <a:avLst>
              <a:gd name="adj1" fmla="val 213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004" y="4101053"/>
            <a:ext cx="4841800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ডালিম গাছে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ডালিম ফুলের হাসি 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কাজল জলে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হাঁসগুলি যায় ভাসি ।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2" y="743706"/>
            <a:ext cx="4717907" cy="3051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91" y="743706"/>
            <a:ext cx="4721617" cy="3051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27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8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015" y="3850532"/>
            <a:ext cx="4342440" cy="2062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এই বরবর পথ,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থামিও তব রথ।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39" y="853129"/>
            <a:ext cx="4431138" cy="27794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8" y="853128"/>
            <a:ext cx="4479724" cy="27794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27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4456" y="591054"/>
            <a:ext cx="2064989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93" y="1558003"/>
            <a:ext cx="6195934" cy="34852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69303" y="5222789"/>
            <a:ext cx="9678444" cy="107721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সৌজন্য, শিষ্টাচার ও মানবপ্রেমের গুরুত্ব ‘ আমার বাড়ি’ কবিতার আলোকে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54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54157" y="1881809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5156" y="83254"/>
            <a:ext cx="1661032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3801" y="1860416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9809" y="2383636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0324" y="2976788"/>
            <a:ext cx="397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‘আমার বাড়ি’ কবিতায় ফুটেছে-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9012" y="3421445"/>
            <a:ext cx="269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নিটোল চিত্র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9012" y="3888310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গ্রানীণ মানুষের আন্তরিকতা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1223" y="4271491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অনবদ্য চিত্রকল্প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3801" y="1838862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ভোমর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8545" y="1838862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ভ্রমর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1317" y="2375318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3801" y="4668020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726" y="5228271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9819" y="522827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0636" y="5788522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9819" y="5788522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5936" y="1256175"/>
            <a:ext cx="6439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 আমার বাড়ি’ কবিতায় বন্ধুকে কী নামে ডাকা হয়েছে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6540" y="287665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চল, আবার চেষ্টা করি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44088" y="296560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Half Frame 20"/>
          <p:cNvSpPr/>
          <p:nvPr/>
        </p:nvSpPr>
        <p:spPr>
          <a:xfrm rot="12086115">
            <a:off x="5574067" y="5254517"/>
            <a:ext cx="589249" cy="931864"/>
          </a:xfrm>
          <a:prstGeom prst="halfFrame">
            <a:avLst>
              <a:gd name="adj1" fmla="val 26004"/>
              <a:gd name="adj2" fmla="val 244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12086115">
            <a:off x="2779008" y="1216178"/>
            <a:ext cx="589249" cy="1016699"/>
          </a:xfrm>
          <a:prstGeom prst="halfFrame">
            <a:avLst>
              <a:gd name="adj1" fmla="val 26004"/>
              <a:gd name="adj2" fmla="val 244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3110324" y="5651712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3110324" y="5083303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5508077" y="5060216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5254288" y="2195665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229719" y="1679906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2672540" y="2212857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ame 28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35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19" grpId="3"/>
      <p:bldP spid="19" grpId="4"/>
      <p:bldP spid="19" grpId="5"/>
      <p:bldP spid="20" grpId="0"/>
      <p:bldP spid="20" grpId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91" y="3443380"/>
            <a:ext cx="9173665" cy="3970318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 আক্তার 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 সরকারি পাইলট উচ্চ বিদ্যালয়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কাপাসিয়া, গাজীপুর।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 : ০১৭২২৪২৬০৮৯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নং :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selinaakterakphs</a:t>
            </a:r>
            <a:r>
              <a:rPr lang="bn-IN" sz="3600" dirty="0"/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@gmail.com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484433" y="3380405"/>
            <a:ext cx="3635932" cy="230832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বাংলা সাহিত্য 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নবম/দশম শ্রেণি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০০/০০/০০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6864" y="1086613"/>
            <a:ext cx="154080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7" y="1055094"/>
            <a:ext cx="1866141" cy="2265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33" y="1055095"/>
            <a:ext cx="1981924" cy="2265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81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0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54157" y="1881809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0951" y="2429002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সৌজন্য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6255" y="2461972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শিষ্টাচার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0974" y="2900361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মানবপ্রেম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4869" y="3557585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3902" y="403014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3756" y="3987447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3902" y="4687367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13" y="4687367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6146" y="291698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alf Frame 11"/>
          <p:cNvSpPr/>
          <p:nvPr/>
        </p:nvSpPr>
        <p:spPr>
          <a:xfrm rot="12086115">
            <a:off x="5508711" y="4067351"/>
            <a:ext cx="589249" cy="1016699"/>
          </a:xfrm>
          <a:prstGeom prst="halfFrame">
            <a:avLst>
              <a:gd name="adj1" fmla="val 26004"/>
              <a:gd name="adj2" fmla="val 244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2728322" y="3912339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2739252" y="4561463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250666" y="3861543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36881" y="30256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, আবার চেষ্টা করি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7897" y="1857127"/>
            <a:ext cx="4548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৩।’আমার বাড়ি’ কবিতায় ফুটে উঠেছে 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5156" y="83254"/>
            <a:ext cx="1661032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90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3375" y="137278"/>
            <a:ext cx="2632452" cy="92333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4622" y="5252345"/>
            <a:ext cx="8420895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মেহমান আসলে তুমি কীভাবে যত্ন কর সে সম্পর্কে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দশটি বাক্যে লিখে আনবে।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32" y="1186499"/>
            <a:ext cx="6928778" cy="38140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8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4778" y="590341"/>
            <a:ext cx="3659976" cy="92333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35" y="1693974"/>
            <a:ext cx="6857262" cy="4451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54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1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825" y="5706416"/>
            <a:ext cx="139172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বুঝলে?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840" y="1168208"/>
            <a:ext cx="3110147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ছবিগুলো দেখি: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17" y="2179529"/>
            <a:ext cx="4709388" cy="31338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41" y="2179529"/>
            <a:ext cx="4818243" cy="31338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6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9965" y="1219200"/>
            <a:ext cx="1673856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7245" y="2030535"/>
            <a:ext cx="1555234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65" y="2180274"/>
            <a:ext cx="3331237" cy="350640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72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9607" y="673690"/>
            <a:ext cx="159530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6406" y="2971358"/>
            <a:ext cx="8472191" cy="18158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শুদ্ধভাবে আবৃত্তি করতে পারবে।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বুঝে বাক্য তৈরি করতে পারবে।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সৌজন্য, শিষ্টাচার ও মানবপ্রেমের গুরুত্ব ‘ আমার বাড়ি’ কবিতার আলোকে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6406" y="2056213"/>
            <a:ext cx="298992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54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7409" y="757428"/>
            <a:ext cx="213872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9935" y="4161811"/>
            <a:ext cx="606256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6136" y="4161811"/>
            <a:ext cx="114967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রচনাবলী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9135" y="4161811"/>
            <a:ext cx="649537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4312" y="5329676"/>
            <a:ext cx="1269899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১৯০৩ খ্রী: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5333" y="5308485"/>
            <a:ext cx="2064989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 জেলার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তাম্বুলখানা গ্রামে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09135" y="5314823"/>
            <a:ext cx="1252266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১৯৭৬ খ্রী: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5049" y="4161811"/>
            <a:ext cx="104387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1189" y="5329676"/>
            <a:ext cx="5189241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কাহিনিকাব্য: নক্সীকাঁথার মাঠ,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কাব্যগ্রন্থ: রাখালী, বালুচর, নাটক:বেদের মেয়ে।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30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0747" y="705633"/>
            <a:ext cx="1922321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আর্দশ পাঠ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40" y="1749377"/>
            <a:ext cx="6851736" cy="389986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8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2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068" y="856853"/>
            <a:ext cx="1733167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34" y="1766170"/>
            <a:ext cx="6926893" cy="43403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7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05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4126" y="177577"/>
            <a:ext cx="113845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0626" y="1258040"/>
            <a:ext cx="1452642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6456" y="1258040"/>
            <a:ext cx="1529586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কবরী কলা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417" y="1258040"/>
            <a:ext cx="1098378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18192" y="6079129"/>
            <a:ext cx="1164101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9723" y="6125295"/>
            <a:ext cx="2731838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স্বাদের জন্য বিখ্যাত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কলা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6421" y="6100290"/>
            <a:ext cx="2597186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প্রকার ধান, যা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হেমন্তকালে উৎপন্ন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74" y="4459264"/>
            <a:ext cx="2897687" cy="16198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578" y="4459264"/>
            <a:ext cx="2742677" cy="16198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85" y="4446739"/>
            <a:ext cx="3025258" cy="16323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35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5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185 L -0.72604 -0.371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74023 -0.363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18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26524 -0.376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188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28607 -0.368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26224 -0.377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2" y="-1886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28229 -0.381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471</Words>
  <Application>Microsoft Office PowerPoint</Application>
  <PresentationFormat>Widescreen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RISHA-COMPUTER</dc:creator>
  <cp:lastModifiedBy>RISHA-COMPUTER</cp:lastModifiedBy>
  <cp:revision>25</cp:revision>
  <dcterms:created xsi:type="dcterms:W3CDTF">2020-02-28T14:29:51Z</dcterms:created>
  <dcterms:modified xsi:type="dcterms:W3CDTF">2020-03-02T08:26:09Z</dcterms:modified>
</cp:coreProperties>
</file>