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57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9" r:id="rId23"/>
  </p:sldIdLst>
  <p:sldSz cx="12801600" cy="7315200"/>
  <p:notesSz cx="6858000" cy="9144000"/>
  <p:defaultTextStyle>
    <a:defPPr>
      <a:defRPr lang="en-US"/>
    </a:defPPr>
    <a:lvl1pPr marL="0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5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0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3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35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58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81" algn="l" defTabSz="9142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38" y="-48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26725" y="351142"/>
            <a:ext cx="11944877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86041" y="463106"/>
            <a:ext cx="11629532" cy="3316224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11327" y="1941553"/>
            <a:ext cx="10881360" cy="1950720"/>
          </a:xfrm>
        </p:spPr>
        <p:txBody>
          <a:bodyPr lIns="45712" rIns="45712" bIns="45712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11327" y="3930701"/>
            <a:ext cx="10881360" cy="975360"/>
          </a:xfrm>
        </p:spPr>
        <p:txBody>
          <a:bodyPr lIns="182849" tIns="0"/>
          <a:lstStyle>
            <a:lvl1pPr marL="3657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123" indent="0" algn="ctr">
              <a:buNone/>
            </a:lvl2pPr>
            <a:lvl3pPr marL="914245" indent="0" algn="ctr">
              <a:buNone/>
            </a:lvl3pPr>
            <a:lvl4pPr marL="1371368" indent="0" algn="ctr">
              <a:buNone/>
            </a:lvl4pPr>
            <a:lvl5pPr marL="1828490" indent="0" algn="ctr">
              <a:buNone/>
            </a:lvl5pPr>
            <a:lvl6pPr marL="2285613" indent="0" algn="ctr">
              <a:buNone/>
            </a:lvl6pPr>
            <a:lvl7pPr marL="2742735" indent="0" algn="ctr">
              <a:buNone/>
            </a:lvl7pPr>
            <a:lvl8pPr marL="3199858" indent="0" algn="ctr">
              <a:buNone/>
            </a:lvl8pPr>
            <a:lvl9pPr marL="3656981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54CA-5B60-4843-8CBB-5FC51F89DC3E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89F6-6689-4CFA-B9C1-AD2060F09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90" y="5315712"/>
            <a:ext cx="11457432" cy="112166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4090" y="565711"/>
            <a:ext cx="11457432" cy="446714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54CA-5B60-4843-8CBB-5FC51F89DC3E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89F6-6689-4CFA-B9C1-AD2060F09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3" y="568977"/>
            <a:ext cx="2773681" cy="560831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6765" y="568974"/>
            <a:ext cx="8321040" cy="560832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54CA-5B60-4843-8CBB-5FC51F89DC3E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89F6-6689-4CFA-B9C1-AD2060F09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90" y="5315712"/>
            <a:ext cx="11457432" cy="112166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90" y="565711"/>
            <a:ext cx="11457432" cy="446714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54CA-5B60-4843-8CBB-5FC51F89DC3E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89F6-6689-4CFA-B9C1-AD2060F09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26725" y="351142"/>
            <a:ext cx="11944877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86041" y="463118"/>
            <a:ext cx="11629532" cy="463075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83" y="5257191"/>
            <a:ext cx="11457432" cy="721766"/>
          </a:xfrm>
        </p:spPr>
        <p:txBody>
          <a:bodyPr lIns="91424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683" y="5999449"/>
            <a:ext cx="11457432" cy="448666"/>
          </a:xfrm>
        </p:spPr>
        <p:txBody>
          <a:bodyPr lIns="118852" tIns="0" anchor="t"/>
          <a:lstStyle>
            <a:lvl1pPr marL="0" marR="3657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54CA-5B60-4843-8CBB-5FC51F89DC3E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89F6-6689-4CFA-B9C1-AD2060F09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3" y="565709"/>
            <a:ext cx="5504688" cy="468172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7504" y="565709"/>
            <a:ext cx="5504688" cy="468172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54CA-5B60-4843-8CBB-5FC51F89DC3E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89F6-6689-4CFA-B9C1-AD2060F09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90" y="5315712"/>
            <a:ext cx="11457432" cy="1121664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114" y="618067"/>
            <a:ext cx="5504688" cy="844973"/>
          </a:xfrm>
        </p:spPr>
        <p:txBody>
          <a:bodyPr lIns="146279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513036" y="618067"/>
            <a:ext cx="5504688" cy="844973"/>
          </a:xfrm>
        </p:spPr>
        <p:txBody>
          <a:bodyPr lIns="137136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50114" y="1544320"/>
            <a:ext cx="5504688" cy="3722624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3036" y="1544320"/>
            <a:ext cx="5504688" cy="3722624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54CA-5B60-4843-8CBB-5FC51F89DC3E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89F6-6689-4CFA-B9C1-AD2060F09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54CA-5B60-4843-8CBB-5FC51F89DC3E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89F6-6689-4CFA-B9C1-AD2060F09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6725" y="351142"/>
            <a:ext cx="11944877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54CA-5B60-4843-8CBB-5FC51F89DC3E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89F6-6689-4CFA-B9C1-AD2060F09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4298" y="568960"/>
            <a:ext cx="4160520" cy="97536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754387" y="1544322"/>
            <a:ext cx="4160520" cy="4486519"/>
          </a:xfrm>
        </p:spPr>
        <p:txBody>
          <a:bodyPr lIns="91424"/>
          <a:lstStyle>
            <a:lvl1pPr marL="18285" marR="1828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5924" y="992154"/>
            <a:ext cx="6476623" cy="5039362"/>
          </a:xfrm>
        </p:spPr>
        <p:txBody>
          <a:bodyPr/>
          <a:lstStyle>
            <a:lvl1pPr>
              <a:defRPr sz="29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54CA-5B60-4843-8CBB-5FC51F89DC3E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89F6-6689-4CFA-B9C1-AD2060F09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26725" y="351142"/>
            <a:ext cx="11944877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961126" y="463106"/>
            <a:ext cx="3254447" cy="463296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3" y="5346193"/>
            <a:ext cx="11521441" cy="1121664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047798" y="568960"/>
            <a:ext cx="3136392" cy="4492245"/>
          </a:xfrm>
        </p:spPr>
        <p:txBody>
          <a:bodyPr lIns="91424"/>
          <a:lstStyle>
            <a:lvl1pPr marL="45712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54CA-5B60-4843-8CBB-5FC51F89DC3E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89F6-6689-4CFA-B9C1-AD2060F09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0077" y="464819"/>
            <a:ext cx="8295436" cy="463296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6725" y="351142"/>
            <a:ext cx="11944877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86041" y="463106"/>
            <a:ext cx="11629532" cy="585216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04090" y="5317963"/>
            <a:ext cx="11457432" cy="1121664"/>
          </a:xfrm>
          <a:prstGeom prst="rect">
            <a:avLst/>
          </a:prstGeom>
        </p:spPr>
        <p:txBody>
          <a:bodyPr vert="horz" lIns="91424" tIns="45712" rIns="91424" bIns="45712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4090" y="565711"/>
            <a:ext cx="11457432" cy="4467149"/>
          </a:xfrm>
          <a:prstGeom prst="rect">
            <a:avLst/>
          </a:prstGeom>
        </p:spPr>
        <p:txBody>
          <a:bodyPr vert="horz" lIns="182849" tIns="91424" rIns="91424" bIns="45712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286864" y="6519345"/>
            <a:ext cx="3200400" cy="389467"/>
          </a:xfrm>
          <a:prstGeom prst="rect">
            <a:avLst/>
          </a:prstGeom>
        </p:spPr>
        <p:txBody>
          <a:bodyPr vert="horz" lIns="91424" tIns="45712" rIns="91424" bIns="45712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DE54CA-5B60-4843-8CBB-5FC51F89DC3E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487263" y="6519345"/>
            <a:ext cx="3200400" cy="389467"/>
          </a:xfrm>
          <a:prstGeom prst="rect">
            <a:avLst/>
          </a:prstGeom>
        </p:spPr>
        <p:txBody>
          <a:bodyPr vert="horz" lIns="91424" tIns="45712" rIns="91424" bIns="45712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87659" y="6519345"/>
            <a:ext cx="640080" cy="389467"/>
          </a:xfrm>
          <a:prstGeom prst="rect">
            <a:avLst/>
          </a:prstGeom>
        </p:spPr>
        <p:txBody>
          <a:bodyPr vert="horz" lIns="91424" tIns="45712" rIns="91424" bIns="45712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1589F6-6689-4CFA-B9C1-AD2060F09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31" indent="-265131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9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548" indent="-201134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251" indent="-182849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55" indent="-182849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944" indent="-182849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220" indent="-182849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496" indent="-182849" algn="l" rtl="0" eaLnBrk="1" latinLnBrk="0" hangingPunct="1">
        <a:spcBef>
          <a:spcPts val="25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915" indent="-182849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476" indent="-182849" algn="l" rtl="0" eaLnBrk="1" latinLnBrk="0" hangingPunct="1">
        <a:spcBef>
          <a:spcPts val="25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7"/>
          <p:cNvGrpSpPr/>
          <p:nvPr/>
        </p:nvGrpSpPr>
        <p:grpSpPr>
          <a:xfrm>
            <a:off x="1769837" y="636374"/>
            <a:ext cx="8440963" cy="1083374"/>
            <a:chOff x="1685559" y="596600"/>
            <a:chExt cx="7547341" cy="1015663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685925" y="1438275"/>
              <a:ext cx="7534275" cy="19050"/>
            </a:xfrm>
            <a:prstGeom prst="line">
              <a:avLst/>
            </a:prstGeom>
            <a:ln w="66675" cap="rnd">
              <a:solidFill>
                <a:srgbClr val="FF0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1685559" y="596600"/>
              <a:ext cx="7547341" cy="10156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63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অধিবেশনে</a:t>
              </a:r>
              <a:endParaRPr lang="en-US" sz="6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69"/>
          <p:cNvGrpSpPr/>
          <p:nvPr/>
        </p:nvGrpSpPr>
        <p:grpSpPr>
          <a:xfrm>
            <a:off x="15446776" y="1447459"/>
            <a:ext cx="1915113" cy="4035551"/>
            <a:chOff x="6915150" y="2133601"/>
            <a:chExt cx="2479675" cy="4225924"/>
          </a:xfrm>
        </p:grpSpPr>
        <p:sp>
          <p:nvSpPr>
            <p:cNvPr id="3" name="Flowchart: Connector 2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iamond 1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শু</a:t>
              </a:r>
              <a:r>
                <a:rPr lang="bn-BD" sz="101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0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8064358" y="3642517"/>
              <a:ext cx="181262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65606"/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70"/>
          <p:cNvGrpSpPr/>
          <p:nvPr/>
        </p:nvGrpSpPr>
        <p:grpSpPr>
          <a:xfrm>
            <a:off x="15449919" y="1464812"/>
            <a:ext cx="1944538" cy="3103219"/>
            <a:chOff x="8134350" y="2138364"/>
            <a:chExt cx="2517775" cy="3249611"/>
          </a:xfrm>
        </p:grpSpPr>
        <p:sp>
          <p:nvSpPr>
            <p:cNvPr id="14" name="Flowchart: Connector 13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ভে</a:t>
              </a:r>
              <a:endParaRPr lang="en-US" sz="7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65606"/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136"/>
          <p:cNvGrpSpPr/>
          <p:nvPr/>
        </p:nvGrpSpPr>
        <p:grpSpPr>
          <a:xfrm>
            <a:off x="15411532" y="1460329"/>
            <a:ext cx="1983772" cy="3990751"/>
            <a:chOff x="7933949" y="1369058"/>
            <a:chExt cx="1889307" cy="3741329"/>
          </a:xfrm>
        </p:grpSpPr>
        <p:sp>
          <p:nvSpPr>
            <p:cNvPr id="56" name="Flowchart: Connector 55"/>
            <p:cNvSpPr/>
            <p:nvPr/>
          </p:nvSpPr>
          <p:spPr>
            <a:xfrm>
              <a:off x="8811940" y="1663180"/>
              <a:ext cx="133327" cy="139281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30"/>
            <p:cNvGrpSpPr/>
            <p:nvPr/>
          </p:nvGrpSpPr>
          <p:grpSpPr>
            <a:xfrm>
              <a:off x="7933949" y="1369058"/>
              <a:ext cx="1889307" cy="3741329"/>
              <a:chOff x="7933949" y="1369058"/>
              <a:chExt cx="1889307" cy="3741329"/>
            </a:xfrm>
          </p:grpSpPr>
          <p:grpSp>
            <p:nvGrpSpPr>
              <p:cNvPr id="40" name="Group 22"/>
              <p:cNvGrpSpPr/>
              <p:nvPr/>
            </p:nvGrpSpPr>
            <p:grpSpPr>
              <a:xfrm>
                <a:off x="7933949" y="2240200"/>
                <a:ext cx="1889307" cy="2870187"/>
                <a:chOff x="3279775" y="2924967"/>
                <a:chExt cx="2171700" cy="3205958"/>
              </a:xfrm>
            </p:grpSpPr>
            <p:sp>
              <p:nvSpPr>
                <p:cNvPr id="24" name="Flowchart: Connector 23"/>
                <p:cNvSpPr/>
                <p:nvPr/>
              </p:nvSpPr>
              <p:spPr>
                <a:xfrm>
                  <a:off x="4286251" y="3832224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Diamond 24"/>
                <p:cNvSpPr/>
                <p:nvPr/>
              </p:nvSpPr>
              <p:spPr>
                <a:xfrm>
                  <a:off x="3279775" y="3794125"/>
                  <a:ext cx="2171700" cy="2336800"/>
                </a:xfrm>
                <a:prstGeom prst="diamond">
                  <a:avLst/>
                </a:prstGeom>
                <a:solidFill>
                  <a:srgbClr val="FF0000"/>
                </a:solidFill>
                <a:ln>
                  <a:solidFill>
                    <a:srgbClr val="00B050"/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70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চ্ছা</a:t>
                  </a:r>
                  <a:r>
                    <a:rPr lang="bn-BD" sz="101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101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6" name="Flowchart: Connector 25"/>
                <p:cNvSpPr/>
                <p:nvPr/>
              </p:nvSpPr>
              <p:spPr>
                <a:xfrm>
                  <a:off x="4286251" y="3692524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lowchart: Connector 26"/>
                <p:cNvSpPr/>
                <p:nvPr/>
              </p:nvSpPr>
              <p:spPr>
                <a:xfrm>
                  <a:off x="4286251" y="355361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Connector 27"/>
                <p:cNvSpPr/>
                <p:nvPr/>
              </p:nvSpPr>
              <p:spPr>
                <a:xfrm>
                  <a:off x="4286251" y="341391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4286251" y="33059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Connector 29"/>
                <p:cNvSpPr/>
                <p:nvPr/>
              </p:nvSpPr>
              <p:spPr>
                <a:xfrm>
                  <a:off x="4286251" y="31662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lowchart: Connector 30"/>
                <p:cNvSpPr/>
                <p:nvPr/>
              </p:nvSpPr>
              <p:spPr>
                <a:xfrm>
                  <a:off x="4286251" y="30646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Connector 31"/>
                <p:cNvSpPr/>
                <p:nvPr/>
              </p:nvSpPr>
              <p:spPr>
                <a:xfrm>
                  <a:off x="4286251" y="29249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Flowchart: Connector 52"/>
              <p:cNvSpPr/>
              <p:nvPr/>
            </p:nvSpPr>
            <p:spPr>
              <a:xfrm>
                <a:off x="8811940" y="211939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8811940" y="200427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8811940" y="1890580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8811940" y="1548060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8811940" y="177403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8807330" y="1369058"/>
                <a:ext cx="115644" cy="187603"/>
              </a:xfrm>
              <a:custGeom>
                <a:avLst/>
                <a:gdLst>
                  <a:gd name="connsiteX0" fmla="*/ 128490 w 261553"/>
                  <a:gd name="connsiteY0" fmla="*/ 0 h 574592"/>
                  <a:gd name="connsiteX1" fmla="*/ 261553 w 261553"/>
                  <a:gd name="connsiteY1" fmla="*/ 287296 h 574592"/>
                  <a:gd name="connsiteX2" fmla="*/ 128490 w 261553"/>
                  <a:gd name="connsiteY2" fmla="*/ 574592 h 574592"/>
                  <a:gd name="connsiteX3" fmla="*/ 5884 w 261553"/>
                  <a:gd name="connsiteY3" fmla="*/ 399125 h 574592"/>
                  <a:gd name="connsiteX4" fmla="*/ 0 w 261553"/>
                  <a:gd name="connsiteY4" fmla="*/ 336194 h 574592"/>
                  <a:gd name="connsiteX5" fmla="*/ 45541 w 261553"/>
                  <a:gd name="connsiteY5" fmla="*/ 336194 h 574592"/>
                  <a:gd name="connsiteX6" fmla="*/ 48792 w 261553"/>
                  <a:gd name="connsiteY6" fmla="*/ 380999 h 574592"/>
                  <a:gd name="connsiteX7" fmla="*/ 128490 w 261553"/>
                  <a:gd name="connsiteY7" fmla="*/ 528025 h 574592"/>
                  <a:gd name="connsiteX8" fmla="*/ 214986 w 261553"/>
                  <a:gd name="connsiteY8" fmla="*/ 287296 h 574592"/>
                  <a:gd name="connsiteX9" fmla="*/ 128490 w 261553"/>
                  <a:gd name="connsiteY9" fmla="*/ 46567 h 574592"/>
                  <a:gd name="connsiteX10" fmla="*/ 80130 w 261553"/>
                  <a:gd name="connsiteY10" fmla="*/ 87680 h 574592"/>
                  <a:gd name="connsiteX11" fmla="*/ 74831 w 261553"/>
                  <a:gd name="connsiteY11" fmla="*/ 99848 h 574592"/>
                  <a:gd name="connsiteX12" fmla="*/ 29498 w 261553"/>
                  <a:gd name="connsiteY12" fmla="*/ 99848 h 574592"/>
                  <a:gd name="connsiteX13" fmla="*/ 34400 w 261553"/>
                  <a:gd name="connsiteY13" fmla="*/ 84147 h 574592"/>
                  <a:gd name="connsiteX14" fmla="*/ 128490 w 261553"/>
                  <a:gd name="connsiteY14" fmla="*/ 0 h 57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553" h="574592">
                    <a:moveTo>
                      <a:pt x="128490" y="0"/>
                    </a:moveTo>
                    <a:cubicBezTo>
                      <a:pt x="201979" y="0"/>
                      <a:pt x="261553" y="128627"/>
                      <a:pt x="261553" y="287296"/>
                    </a:cubicBezTo>
                    <a:cubicBezTo>
                      <a:pt x="261553" y="445965"/>
                      <a:pt x="201979" y="574592"/>
                      <a:pt x="128490" y="574592"/>
                    </a:cubicBezTo>
                    <a:cubicBezTo>
                      <a:pt x="73373" y="574592"/>
                      <a:pt x="26084" y="502239"/>
                      <a:pt x="5884" y="399125"/>
                    </a:cubicBezTo>
                    <a:lnTo>
                      <a:pt x="0" y="336194"/>
                    </a:lnTo>
                    <a:lnTo>
                      <a:pt x="45541" y="336194"/>
                    </a:lnTo>
                    <a:lnTo>
                      <a:pt x="48792" y="380999"/>
                    </a:lnTo>
                    <a:cubicBezTo>
                      <a:pt x="61922" y="467400"/>
                      <a:pt x="92663" y="528025"/>
                      <a:pt x="128490" y="528025"/>
                    </a:cubicBezTo>
                    <a:cubicBezTo>
                      <a:pt x="176260" y="528025"/>
                      <a:pt x="214986" y="420247"/>
                      <a:pt x="214986" y="287296"/>
                    </a:cubicBezTo>
                    <a:cubicBezTo>
                      <a:pt x="214986" y="154345"/>
                      <a:pt x="176260" y="46567"/>
                      <a:pt x="128490" y="46567"/>
                    </a:cubicBezTo>
                    <a:cubicBezTo>
                      <a:pt x="110576" y="46567"/>
                      <a:pt x="93935" y="61723"/>
                      <a:pt x="80130" y="87680"/>
                    </a:cubicBezTo>
                    <a:lnTo>
                      <a:pt x="74831" y="99848"/>
                    </a:lnTo>
                    <a:lnTo>
                      <a:pt x="29498" y="99848"/>
                    </a:lnTo>
                    <a:lnTo>
                      <a:pt x="34400" y="84147"/>
                    </a:lnTo>
                    <a:cubicBezTo>
                      <a:pt x="58480" y="32157"/>
                      <a:pt x="91746" y="0"/>
                      <a:pt x="128490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65606"/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1" name="Group 72"/>
          <p:cNvGrpSpPr/>
          <p:nvPr/>
        </p:nvGrpSpPr>
        <p:grpSpPr>
          <a:xfrm>
            <a:off x="-6446527" y="1410238"/>
            <a:ext cx="1944538" cy="3103219"/>
            <a:chOff x="8134350" y="2138364"/>
            <a:chExt cx="2517775" cy="3249611"/>
          </a:xfrm>
        </p:grpSpPr>
        <p:sp>
          <p:nvSpPr>
            <p:cNvPr id="74" name="Flowchart: Connector 73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iamond 74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endParaRPr lang="en-US" sz="7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65606"/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Group 82"/>
          <p:cNvGrpSpPr/>
          <p:nvPr/>
        </p:nvGrpSpPr>
        <p:grpSpPr>
          <a:xfrm>
            <a:off x="-6481099" y="1444845"/>
            <a:ext cx="1915113" cy="4035551"/>
            <a:chOff x="6915150" y="2133601"/>
            <a:chExt cx="2479675" cy="4225924"/>
          </a:xfrm>
        </p:grpSpPr>
        <p:sp>
          <p:nvSpPr>
            <p:cNvPr id="84" name="Flowchart: Connector 83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Diamond 84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9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bn-BD" sz="101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0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8064357" y="36425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65606"/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100"/>
          <p:cNvGrpSpPr/>
          <p:nvPr/>
        </p:nvGrpSpPr>
        <p:grpSpPr>
          <a:xfrm>
            <a:off x="-6564827" y="1532158"/>
            <a:ext cx="1944538" cy="3103219"/>
            <a:chOff x="8134350" y="2138364"/>
            <a:chExt cx="2517775" cy="3249611"/>
          </a:xfrm>
        </p:grpSpPr>
        <p:sp>
          <p:nvSpPr>
            <p:cNvPr id="102" name="Flowchart: Connector 101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iamond 102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7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Connector 107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65606"/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Group 110"/>
          <p:cNvGrpSpPr/>
          <p:nvPr/>
        </p:nvGrpSpPr>
        <p:grpSpPr>
          <a:xfrm>
            <a:off x="-6485385" y="1414365"/>
            <a:ext cx="1915113" cy="4035551"/>
            <a:chOff x="6915150" y="2133601"/>
            <a:chExt cx="2479675" cy="4225924"/>
          </a:xfrm>
        </p:grpSpPr>
        <p:sp>
          <p:nvSpPr>
            <p:cNvPr id="112" name="Flowchart: Connector 111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iamond 112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9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endParaRPr lang="en-US" sz="6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4" name="Flowchart: Connector 113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lowchart: Connector 114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8064357" y="36425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25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65606"/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6077C6B0-B1D2-414E-B6CD-16294098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025295"/>
            <a:ext cx="2896746" cy="3289229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xmlns="" id="{6077C6B0-B1D2-414E-B6CD-16294098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3895" y="4025295"/>
            <a:ext cx="2896746" cy="32892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833 L 0.89466 0.0083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624 L 0.82201 0.0062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624 L 0.74935 -0.0062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832 L 0.65325 0.008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417 L -0.73516 0.0041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8509E-6 1.48148E-6 L -0.65509 1.48148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416 L -0.56471 0.0041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3" y="1899805"/>
            <a:ext cx="4183601" cy="251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177698" y="4918359"/>
            <a:ext cx="2346595" cy="6513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3657600" y="533400"/>
            <a:ext cx="5432098" cy="7826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lIns="91434" tIns="45716" rIns="91434" bIns="45716" rtlCol="0">
            <a:spAutoFit/>
          </a:bodyPr>
          <a:lstStyle/>
          <a:p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32512" y="2660073"/>
            <a:ext cx="685802" cy="1219200"/>
            <a:chOff x="5789610" y="2667000"/>
            <a:chExt cx="685802" cy="1219200"/>
          </a:xfrm>
        </p:grpSpPr>
        <p:sp>
          <p:nvSpPr>
            <p:cNvPr id="6" name="Right Arrow 5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93814" y="1899806"/>
            <a:ext cx="4486813" cy="2519795"/>
            <a:chOff x="1567727" y="1899805"/>
            <a:chExt cx="4212898" cy="25197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727" y="1899805"/>
              <a:ext cx="4212898" cy="25157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025" y="3425828"/>
              <a:ext cx="1752600" cy="9937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2340520" y="4918361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নিড়ানি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3" y="1905002"/>
            <a:ext cx="4656003" cy="2280802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83354" y="4656570"/>
            <a:ext cx="2346595" cy="585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1898076"/>
            <a:ext cx="4671446" cy="2287729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5890335" y="2646218"/>
            <a:ext cx="685802" cy="1219200"/>
            <a:chOff x="5789610" y="2667000"/>
            <a:chExt cx="685802" cy="1219200"/>
          </a:xfrm>
        </p:grpSpPr>
        <p:sp>
          <p:nvSpPr>
            <p:cNvPr id="6" name="Right Arrow 5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920267" y="4670425"/>
            <a:ext cx="2876175" cy="585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ছিটানোর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790660" y="533400"/>
            <a:ext cx="7086600" cy="7826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8110" y="5410200"/>
            <a:ext cx="9791700" cy="1340779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ক্ষেতে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666221"/>
            <a:ext cx="4762500" cy="3157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151812" y="2985064"/>
            <a:ext cx="2346595" cy="71701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দুধদোহন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16161" y="2656172"/>
            <a:ext cx="685802" cy="1219200"/>
            <a:chOff x="5789610" y="2667000"/>
            <a:chExt cx="685802" cy="1219200"/>
          </a:xfrm>
        </p:grpSpPr>
        <p:sp>
          <p:nvSpPr>
            <p:cNvPr id="5" name="Right Arrow 4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55712" y="5181601"/>
            <a:ext cx="9715500" cy="1340779"/>
          </a:xfrm>
          <a:prstGeom prst="rect">
            <a:avLst/>
          </a:prstGeom>
          <a:solidFill>
            <a:schemeClr val="accent1"/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দুধদোহন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72D912-51A8-4879-A5D6-A31EF35A12D9}"/>
              </a:ext>
            </a:extLst>
          </p:cNvPr>
          <p:cNvSpPr txBox="1"/>
          <p:nvPr/>
        </p:nvSpPr>
        <p:spPr>
          <a:xfrm>
            <a:off x="1430770" y="3470565"/>
            <a:ext cx="9845243" cy="831922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pPr marL="685750" indent="-685750">
              <a:buFont typeface="Wingdings" pitchFamily="2" charset="2"/>
              <a:buChar char="v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5213" y="2514601"/>
            <a:ext cx="10210800" cy="3200400"/>
          </a:xfrm>
          <a:prstGeom prst="roundRect">
            <a:avLst>
              <a:gd name="adj" fmla="val 12771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00600" y="762000"/>
            <a:ext cx="2712822" cy="68580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1413" y="1649773"/>
            <a:ext cx="4943475" cy="2693629"/>
            <a:chOff x="1598612" y="1752600"/>
            <a:chExt cx="5476875" cy="3119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612" y="1752600"/>
              <a:ext cx="5476875" cy="31194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12" y="3424237"/>
              <a:ext cx="3152775" cy="1447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649773"/>
            <a:ext cx="4943475" cy="2693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15431" y="4660612"/>
            <a:ext cx="2346595" cy="585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7012" y="4660611"/>
            <a:ext cx="2346595" cy="585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5712" y="5410200"/>
            <a:ext cx="10248900" cy="1340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পতঙ্গ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প্রতিরোধী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বর্ধনশীল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790660" y="533400"/>
            <a:ext cx="7086600" cy="7826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364673"/>
            <a:ext cx="5029200" cy="309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371600"/>
            <a:ext cx="5029200" cy="3083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04036" y="4700407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8090" y="4672698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গম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012" y="5367189"/>
            <a:ext cx="9715500" cy="1340779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779713" y="304800"/>
            <a:ext cx="7086600" cy="782677"/>
          </a:xfrm>
          <a:prstGeom prst="rect">
            <a:avLst/>
          </a:prstGeom>
          <a:noFill/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3812" y="1581366"/>
            <a:ext cx="4614059" cy="2827297"/>
            <a:chOff x="946953" y="1981201"/>
            <a:chExt cx="4614059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953" y="1981201"/>
              <a:ext cx="4614059" cy="3048000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563" y="3890410"/>
              <a:ext cx="1827212" cy="11387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6208563" y="1581366"/>
            <a:ext cx="4634046" cy="2827296"/>
            <a:chOff x="5565062" y="1639598"/>
            <a:chExt cx="4634046" cy="30826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062" y="1639598"/>
              <a:ext cx="4634046" cy="3082636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8660" y="3150393"/>
              <a:ext cx="2057400" cy="1543050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2204036" y="4572001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3485" y="4630336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779713" y="304800"/>
            <a:ext cx="7086600" cy="782677"/>
          </a:xfrm>
          <a:prstGeom prst="rect">
            <a:avLst/>
          </a:prstGeom>
          <a:noFill/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364" y="5628694"/>
            <a:ext cx="11582400" cy="717019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3" y="1524000"/>
            <a:ext cx="4448175" cy="2667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3" y="1524001"/>
            <a:ext cx="4448175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4739" y="4405747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1213" y="4343401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টমেটো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612" y="5181601"/>
            <a:ext cx="9067800" cy="1340779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কৃষককে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পরিশ্রমে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779713" y="304800"/>
            <a:ext cx="7086600" cy="782677"/>
          </a:xfrm>
          <a:prstGeom prst="rect">
            <a:avLst/>
          </a:prstGeom>
          <a:noFill/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72D912-51A8-4879-A5D6-A31EF35A12D9}"/>
              </a:ext>
            </a:extLst>
          </p:cNvPr>
          <p:cNvSpPr txBox="1"/>
          <p:nvPr/>
        </p:nvSpPr>
        <p:spPr>
          <a:xfrm>
            <a:off x="457200" y="4343400"/>
            <a:ext cx="11784879" cy="15705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ধানক্ষেত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সবজিক্ষেত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খামারে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3733800" y="1066800"/>
            <a:ext cx="4572000" cy="1676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এসো দলে কাজ করি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613" y="623456"/>
            <a:ext cx="8382000" cy="7826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en-US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৬৬ </a:t>
            </a:r>
            <a:r>
              <a:rPr lang="en-US" sz="44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খোলো। </a:t>
            </a:r>
            <a:endParaRPr lang="en-US" sz="44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1540623"/>
            <a:ext cx="5868988" cy="531737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656012" y="1828800"/>
            <a:ext cx="5335588" cy="2743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4" tIns="45716" rIns="91434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571F88-6736-4AFA-A598-33B4E4E7BC77}"/>
              </a:ext>
            </a:extLst>
          </p:cNvPr>
          <p:cNvSpPr txBox="1"/>
          <p:nvPr/>
        </p:nvSpPr>
        <p:spPr>
          <a:xfrm>
            <a:off x="2878041" y="490372"/>
            <a:ext cx="7472239" cy="16743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bn-BD" sz="101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sz="10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80319C9-5986-4262-B891-85D63E5D10B9}"/>
              </a:ext>
            </a:extLst>
          </p:cNvPr>
          <p:cNvSpPr/>
          <p:nvPr/>
        </p:nvSpPr>
        <p:spPr>
          <a:xfrm>
            <a:off x="2112264" y="2552092"/>
            <a:ext cx="9233387" cy="373585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r>
              <a:rPr lang="bn-BD" sz="5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তাজিবুর রহমান </a:t>
            </a:r>
          </a:p>
          <a:p>
            <a:pPr algn="ctr"/>
            <a:r>
              <a:rPr lang="bn-BD" sz="5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5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 কেকানিয়া সরকারি প্রাথমিক বিদ্যালয় </a:t>
            </a:r>
          </a:p>
          <a:p>
            <a:pPr algn="ctr"/>
            <a:r>
              <a:rPr lang="bn-BD" sz="5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কালিয়া, নড়াইল। </a:t>
            </a:r>
          </a:p>
          <a:p>
            <a:pPr algn="ctr"/>
            <a:r>
              <a:rPr lang="bn-BD" sz="5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০১৭১১-১৪০৪৪২ </a:t>
            </a:r>
            <a:endParaRPr lang="en-US" sz="5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9917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245" y="1981200"/>
            <a:ext cx="8700367" cy="3886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3" y="3103417"/>
            <a:ext cx="8610600" cy="1938984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pPr marL="571458" indent="-571458">
              <a:buFont typeface="Wingdings" pitchFamily="2" charset="2"/>
              <a:buChar char="v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কৃষিক্ষেত্রে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458" indent="-571458">
              <a:buFont typeface="Wingdings" pitchFamily="2" charset="2"/>
              <a:buChar char="v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458" indent="-571458">
              <a:buFont typeface="Wingdings" pitchFamily="2" charset="2"/>
              <a:buChar char="v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1632858" y="762000"/>
            <a:ext cx="8686800" cy="10668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এসো দেখি পারি কি না ---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D60C2E5-E255-4B4E-9B77-56D576CC5238}"/>
              </a:ext>
            </a:extLst>
          </p:cNvPr>
          <p:cNvSpPr/>
          <p:nvPr/>
        </p:nvSpPr>
        <p:spPr>
          <a:xfrm>
            <a:off x="412461" y="4724400"/>
            <a:ext cx="11353800" cy="1570586"/>
          </a:xfrm>
          <a:prstGeom prst="rect">
            <a:avLst/>
          </a:prstGeom>
        </p:spPr>
        <p:txBody>
          <a:bodyPr wrap="square" lIns="91434" tIns="45716" rIns="91434" bIns="45716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নবে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2904565" y="434569"/>
            <a:ext cx="6822656" cy="1689550"/>
          </a:xfrm>
          <a:prstGeom prst="triangl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9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81290" y="2118940"/>
            <a:ext cx="6325781" cy="219467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62043" y="2863409"/>
            <a:ext cx="898342" cy="14282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6445" y="2932157"/>
            <a:ext cx="1862611" cy="1019450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  <a:ln>
            <a:solidFill>
              <a:schemeClr val="accent1">
                <a:shade val="50000"/>
                <a:alpha val="9000"/>
              </a:schemeClr>
            </a:solidFill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5"/>
          <p:cNvGrpSpPr/>
          <p:nvPr/>
        </p:nvGrpSpPr>
        <p:grpSpPr>
          <a:xfrm>
            <a:off x="4558932" y="2991401"/>
            <a:ext cx="1731997" cy="936551"/>
            <a:chOff x="4572379" y="3007117"/>
            <a:chExt cx="1867989" cy="1120745"/>
          </a:xfrm>
        </p:grpSpPr>
        <p:sp>
          <p:nvSpPr>
            <p:cNvPr id="10" name="Rectangle 9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22574" y="1178150"/>
            <a:ext cx="3170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F5C669-8436-493C-BB3D-7BC56B4F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194" y="2605557"/>
            <a:ext cx="5106199" cy="451527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867EC0-F3CB-4FE6-AF0E-29DCF9C5121C}"/>
              </a:ext>
            </a:extLst>
          </p:cNvPr>
          <p:cNvSpPr/>
          <p:nvPr/>
        </p:nvSpPr>
        <p:spPr>
          <a:xfrm rot="20932776">
            <a:off x="67657" y="1695372"/>
            <a:ext cx="10387371" cy="1739964"/>
          </a:xfrm>
          <a:custGeom>
            <a:avLst/>
            <a:gdLst>
              <a:gd name="connsiteX0" fmla="*/ 0 w 4608954"/>
              <a:gd name="connsiteY0" fmla="*/ 0 h 2215991"/>
              <a:gd name="connsiteX1" fmla="*/ 4608954 w 4608954"/>
              <a:gd name="connsiteY1" fmla="*/ 0 h 2215991"/>
              <a:gd name="connsiteX2" fmla="*/ 4608954 w 4608954"/>
              <a:gd name="connsiteY2" fmla="*/ 2215991 h 2215991"/>
              <a:gd name="connsiteX3" fmla="*/ 0 w 4608954"/>
              <a:gd name="connsiteY3" fmla="*/ 2215991 h 2215991"/>
              <a:gd name="connsiteX4" fmla="*/ 0 w 4608954"/>
              <a:gd name="connsiteY4" fmla="*/ 0 h 2215991"/>
              <a:gd name="connsiteX0" fmla="*/ 0 w 4819669"/>
              <a:gd name="connsiteY0" fmla="*/ 676919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0 w 4819669"/>
              <a:gd name="connsiteY4" fmla="*/ 676919 h 2892910"/>
              <a:gd name="connsiteX0" fmla="*/ 0 w 4819669"/>
              <a:gd name="connsiteY0" fmla="*/ 676919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0 w 4819669"/>
              <a:gd name="connsiteY4" fmla="*/ 676919 h 2892910"/>
              <a:gd name="connsiteX0" fmla="*/ 453896 w 4819669"/>
              <a:gd name="connsiteY0" fmla="*/ 1232086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453896 w 4819669"/>
              <a:gd name="connsiteY4" fmla="*/ 1232086 h 2892910"/>
              <a:gd name="connsiteX0" fmla="*/ 996616 w 4819669"/>
              <a:gd name="connsiteY0" fmla="*/ 1532910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996616 w 4819669"/>
              <a:gd name="connsiteY4" fmla="*/ 1532910 h 289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669" h="2892910">
                <a:moveTo>
                  <a:pt x="996616" y="1532910"/>
                </a:moveTo>
                <a:cubicBezTo>
                  <a:pt x="2603172" y="1307270"/>
                  <a:pt x="3287743" y="1327522"/>
                  <a:pt x="4819669" y="0"/>
                </a:cubicBezTo>
                <a:lnTo>
                  <a:pt x="4608954" y="2892910"/>
                </a:lnTo>
                <a:lnTo>
                  <a:pt x="0" y="2892910"/>
                </a:lnTo>
                <a:lnTo>
                  <a:pt x="996616" y="1532910"/>
                </a:lnTo>
                <a:close/>
              </a:path>
            </a:pathLst>
          </a:custGeom>
          <a:noFill/>
        </p:spPr>
        <p:txBody>
          <a:bodyPr wrap="square" lIns="96561" tIns="48280" rIns="96561" bIns="48280">
            <a:spAutoFit/>
          </a:bodyPr>
          <a:lstStyle/>
          <a:p>
            <a:pPr algn="ctr"/>
            <a:r>
              <a:rPr lang="bn-BD" sz="10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06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674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4120" y="2194560"/>
            <a:ext cx="6080760" cy="3416304"/>
          </a:xfrm>
          <a:prstGeom prst="rect">
            <a:avLst/>
          </a:prstGeom>
          <a:gradFill>
            <a:gsLst>
              <a:gs pos="0">
                <a:srgbClr val="91FDCA"/>
              </a:gs>
              <a:gs pos="100000">
                <a:schemeClr val="bg1"/>
              </a:gs>
              <a:gs pos="0">
                <a:schemeClr val="accent4">
                  <a:tint val="15000"/>
                  <a:satMod val="350000"/>
                </a:schemeClr>
              </a:gs>
            </a:gsLst>
            <a:lin ang="27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4" tIns="45712" rIns="91424" bIns="45712" rtlCol="0">
            <a:spAutoFit/>
          </a:bodyPr>
          <a:lstStyle/>
          <a:p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9</a:t>
            </a:r>
          </a:p>
          <a:p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কৃষিক্ষেতে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……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0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মিনিট 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000" b="1" dirty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8600"/>
            <a:ext cx="6572581" cy="6177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44687 0.001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000125" y="1146377"/>
            <a:ext cx="10701851" cy="2868886"/>
            <a:chOff x="952500" y="1074728"/>
            <a:chExt cx="10192239" cy="2689580"/>
          </a:xfrm>
        </p:grpSpPr>
        <p:sp>
          <p:nvSpPr>
            <p:cNvPr id="7" name="TextBox 6"/>
            <p:cNvSpPr txBox="1"/>
            <p:nvPr/>
          </p:nvSpPr>
          <p:spPr>
            <a:xfrm>
              <a:off x="952500" y="1074728"/>
              <a:ext cx="7094219" cy="1200329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bn-BD" sz="7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পাঠ শেষে শিক্ষার্থীরা - </a:t>
              </a:r>
              <a:endParaRPr lang="en-US" sz="7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6000" y="3071811"/>
              <a:ext cx="10128739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3504" indent="-603504">
                <a:buFont typeface="Wingdings" panose="05000000000000000000" pitchFamily="2" charset="2"/>
                <a:buChar char="q"/>
              </a:pPr>
              <a:r>
                <a:rPr lang="bn-BD" sz="4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10.2.1 কৃষিতে প্রযুক্তির ব্যবহার বর্ণনা করতে পারবে।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986338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3" y="966613"/>
            <a:ext cx="3124200" cy="404820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66" y="966613"/>
            <a:ext cx="1547813" cy="168623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80" y="966612"/>
            <a:ext cx="3731233" cy="175985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3" y="4987494"/>
            <a:ext cx="3100461" cy="179430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31" t="16286"/>
          <a:stretch/>
        </p:blipFill>
        <p:spPr>
          <a:xfrm>
            <a:off x="9827538" y="2748838"/>
            <a:ext cx="2210475" cy="185051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3" y="966612"/>
            <a:ext cx="3407753" cy="192898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23" y="4599355"/>
            <a:ext cx="4021990" cy="220772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43" y="3054279"/>
            <a:ext cx="3124200" cy="159581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4599355"/>
            <a:ext cx="3302978" cy="220772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03" y="4615458"/>
            <a:ext cx="1417709" cy="217551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3" y="2714202"/>
            <a:ext cx="3352125" cy="1885153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27012" y="197169"/>
            <a:ext cx="11811000" cy="7826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65461" y="5962418"/>
            <a:ext cx="8473643" cy="80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যন্ত্রগুলো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5460" y="5235715"/>
            <a:ext cx="8473643" cy="71701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2412" y="1943101"/>
            <a:ext cx="10134600" cy="1209461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কৃষিক্ষেতে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……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0213" y="723901"/>
            <a:ext cx="5410200" cy="83192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irect Access Storage 4"/>
          <p:cNvSpPr/>
          <p:nvPr/>
        </p:nvSpPr>
        <p:spPr>
          <a:xfrm>
            <a:off x="2362200" y="3429000"/>
            <a:ext cx="7239000" cy="2895600"/>
          </a:xfrm>
          <a:prstGeom prst="flowChartMagneticDrum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7571" y="1581094"/>
            <a:ext cx="3079865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DD2AA4-A1A4-4598-83E2-01BCE3706B5A}"/>
              </a:ext>
            </a:extLst>
          </p:cNvPr>
          <p:cNvSpPr txBox="1"/>
          <p:nvPr/>
        </p:nvSpPr>
        <p:spPr>
          <a:xfrm>
            <a:off x="484052" y="2882754"/>
            <a:ext cx="6078773" cy="782677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6" rIns="91434" bIns="45716" rtlCol="0">
            <a:spAutoFit/>
          </a:bodyPr>
          <a:lstStyle/>
          <a:p>
            <a:r>
              <a:rPr lang="bn-BD" sz="4400" spc="14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spc="14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4400" spc="14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2412" y="3998136"/>
            <a:ext cx="10287000" cy="71701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১০.2.1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lowchart: Decision 5"/>
          <p:cNvSpPr/>
          <p:nvPr/>
        </p:nvSpPr>
        <p:spPr>
          <a:xfrm>
            <a:off x="608013" y="1971368"/>
            <a:ext cx="10803173" cy="145473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3275013" y="533401"/>
            <a:ext cx="5432098" cy="7826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lIns="91434" tIns="45716" rIns="91434" bIns="45716" rtlCol="0">
            <a:spAutoFit/>
          </a:bodyPr>
          <a:lstStyle/>
          <a:p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3" y="1980464"/>
            <a:ext cx="4538364" cy="2362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923213" y="4523509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5" y="2001247"/>
            <a:ext cx="4522951" cy="2373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5789610" y="2667001"/>
            <a:ext cx="685802" cy="1219200"/>
            <a:chOff x="5789610" y="2667000"/>
            <a:chExt cx="685802" cy="1219200"/>
          </a:xfrm>
        </p:grpSpPr>
        <p:sp>
          <p:nvSpPr>
            <p:cNvPr id="7" name="Right Arrow 6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60613" y="4495801"/>
            <a:ext cx="2346595" cy="6513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8612" y="5638800"/>
            <a:ext cx="8991600" cy="7170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3122613" y="533401"/>
            <a:ext cx="5432098" cy="7826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lIns="91434" tIns="45716" rIns="91434" bIns="45716" rtlCol="0">
            <a:spAutoFit/>
          </a:bodyPr>
          <a:lstStyle/>
          <a:p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3" y="1773382"/>
            <a:ext cx="4724400" cy="2667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075613" y="4724400"/>
            <a:ext cx="2346595" cy="585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90" y="1773382"/>
            <a:ext cx="4662922" cy="266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6254" y="4724399"/>
            <a:ext cx="2346595" cy="585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কাটা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89610" y="2667001"/>
            <a:ext cx="685802" cy="1219200"/>
            <a:chOff x="5789610" y="2667000"/>
            <a:chExt cx="685802" cy="1219200"/>
          </a:xfrm>
        </p:grpSpPr>
        <p:sp>
          <p:nvSpPr>
            <p:cNvPr id="8" name="Right Arrow 7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5712" y="5562601"/>
            <a:ext cx="10439400" cy="717019"/>
          </a:xfrm>
          <a:prstGeom prst="rect">
            <a:avLst/>
          </a:prstGeom>
          <a:solidFill>
            <a:schemeClr val="accent1"/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স্বল্পসংখ্যক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</TotalTime>
  <Words>385</Words>
  <Application>Microsoft Office PowerPoint</Application>
  <PresentationFormat>Custom</PresentationFormat>
  <Paragraphs>75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 kekania gps</dc:creator>
  <cp:lastModifiedBy>Per kekania gps</cp:lastModifiedBy>
  <cp:revision>8</cp:revision>
  <dcterms:created xsi:type="dcterms:W3CDTF">2020-02-29T08:18:33Z</dcterms:created>
  <dcterms:modified xsi:type="dcterms:W3CDTF">2020-03-02T03:48:14Z</dcterms:modified>
</cp:coreProperties>
</file>