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73" r:id="rId7"/>
    <p:sldId id="271" r:id="rId8"/>
    <p:sldId id="274" r:id="rId9"/>
    <p:sldId id="267" r:id="rId10"/>
    <p:sldId id="261" r:id="rId11"/>
    <p:sldId id="25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23" autoAdjust="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4800" y="609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lide1-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0" y="0"/>
            <a:ext cx="9144000" cy="6858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৪২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মামার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457200" y="533400"/>
            <a:ext cx="8305800" cy="5791200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মামার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উদদীন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ছেলেরা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তুলিতে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গলায়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মামার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9525000" y="-228600"/>
            <a:ext cx="6324600" cy="1295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5867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447800" y="152400"/>
            <a:ext cx="6248400" cy="9144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819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1752600" y="1828800"/>
            <a:ext cx="22098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5562600" y="1905000"/>
            <a:ext cx="2133600" cy="1371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শাপলা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4191000"/>
            <a:ext cx="419100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ছড়াটি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স্পষ্টভাবে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১ম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" y="4191000"/>
            <a:ext cx="4495800" cy="95410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১ম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অভিব্যাক্তি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2209800" y="228600"/>
            <a:ext cx="41148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971800"/>
            <a:ext cx="4724400" cy="1077218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স্পস্টভাবে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4lpokqdf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56626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762000" y="304800"/>
            <a:ext cx="7696200" cy="1219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4419600" cy="507831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ফারহানা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71244" y="2310555"/>
            <a:ext cx="5078315" cy="38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143000"/>
            <a:ext cx="59436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5562600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শ্রেনিঃপ্রথম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শিরোনামঃমামার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পাঠ্যাংশঃআয়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ছেলেরা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…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886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175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1143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7696200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শোনাঃ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২.1.1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অভিব্যক্তি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২.১.১পাঠ্যবইয়ের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স্পষ্টভাবে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1219199" y="990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838200" y="381000"/>
            <a:ext cx="7696200" cy="1905000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990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mar-bar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763000" cy="6477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b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6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6248400"/>
            <a:ext cx="807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ছেলেরা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মেয়েরা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mar-bar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172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722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তুলিতে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-lS4Gcy0VIPsJWj7Bh06g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33400"/>
            <a:ext cx="9144000" cy="7391400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562600" y="5334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138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user</cp:lastModifiedBy>
  <cp:revision>90</cp:revision>
  <dcterms:created xsi:type="dcterms:W3CDTF">2006-08-16T00:00:00Z</dcterms:created>
  <dcterms:modified xsi:type="dcterms:W3CDTF">2020-03-02T07:58:39Z</dcterms:modified>
</cp:coreProperties>
</file>