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334" r:id="rId2"/>
    <p:sldId id="322" r:id="rId3"/>
    <p:sldId id="323" r:id="rId4"/>
    <p:sldId id="300" r:id="rId5"/>
    <p:sldId id="315" r:id="rId6"/>
    <p:sldId id="316" r:id="rId7"/>
    <p:sldId id="298" r:id="rId8"/>
    <p:sldId id="324" r:id="rId9"/>
    <p:sldId id="331" r:id="rId10"/>
    <p:sldId id="306" r:id="rId11"/>
    <p:sldId id="333" r:id="rId12"/>
    <p:sldId id="319" r:id="rId13"/>
    <p:sldId id="270" r:id="rId14"/>
    <p:sldId id="273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990000"/>
    <a:srgbClr val="006600"/>
    <a:srgbClr val="66FF66"/>
    <a:srgbClr val="FFFFCC"/>
    <a:srgbClr val="6600CC"/>
    <a:srgbClr val="FF0066"/>
    <a:srgbClr val="00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A9C1C-9EB9-4AA8-8954-9589D51DB8A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A62B-2439-4E52-AB49-24B2CE9B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3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8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3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4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1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8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4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0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3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386A-C218-4717-8CFD-25E5E6A10DD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mailto:foizahmedrana@gmail.com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7" y="-94130"/>
            <a:ext cx="91798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23812" y="1147465"/>
            <a:ext cx="2743200" cy="2743200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2902595" y="2221260"/>
            <a:ext cx="3338810" cy="3338810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জামানতযোগ্য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অপ্রতুলতা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23812" y="4062115"/>
            <a:ext cx="2743200" cy="2743200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6353174" y="1147465"/>
            <a:ext cx="2743200" cy="2743200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6353174" y="4062115"/>
            <a:ext cx="2743200" cy="2743200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50" y="923330"/>
            <a:ext cx="6744900" cy="59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20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44"/>
            <a:ext cx="9144000" cy="6220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0"/>
            <a:ext cx="563879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10200"/>
            <a:ext cx="9143998" cy="144303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14287"/>
            <a:ext cx="3429000" cy="6953582"/>
            <a:chOff x="0" y="14287"/>
            <a:chExt cx="3429000" cy="695358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287"/>
              <a:ext cx="3429000" cy="695358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7" t="5555" b="57778"/>
            <a:stretch/>
          </p:blipFill>
          <p:spPr>
            <a:xfrm>
              <a:off x="76200" y="442912"/>
              <a:ext cx="3352800" cy="251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39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1"/>
            <a:ext cx="9116704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5027474"/>
            <a:ext cx="9144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পড়ো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/>
          <a:stretch/>
        </p:blipFill>
        <p:spPr>
          <a:xfrm>
            <a:off x="3805881" y="1566825"/>
            <a:ext cx="0" cy="3657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8654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 txBox="1">
            <a:spLocks/>
          </p:cNvSpPr>
          <p:nvPr/>
        </p:nvSpPr>
        <p:spPr>
          <a:xfrm>
            <a:off x="0" y="765191"/>
            <a:ext cx="9154296" cy="6573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-10296" y="127158"/>
            <a:ext cx="9154296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0" y="1422558"/>
            <a:ext cx="9154296" cy="628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-10297" y="2108358"/>
            <a:ext cx="9154296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বহিস্থ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তহবিলের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-10297" y="2779870"/>
            <a:ext cx="9154296" cy="6573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কতদিন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-10297" y="3483806"/>
            <a:ext cx="9154296" cy="6819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স্বল্পমেয়াদী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-10298" y="4165758"/>
            <a:ext cx="9154297" cy="647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রাষ্ট্রয়াত্ত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প্রতিষ্ঠানগুলো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-10298" y="4833023"/>
            <a:ext cx="9154297" cy="6470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এনজিওর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-10298" y="5463217"/>
            <a:ext cx="9154297" cy="647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9। 	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অবলেখক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54295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-10298" y="6134730"/>
            <a:ext cx="9154297" cy="6470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আইএমএফ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7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313"/>
            <a:ext cx="9143998" cy="67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0" y="5791200"/>
            <a:ext cx="9144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উপর্যুক্ত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364096" y="76200"/>
            <a:ext cx="641580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b="1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6278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333500" y="2095500"/>
            <a:ext cx="6477000" cy="2667000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noAutofit/>
            <a:scene3d>
              <a:camera prst="perspectiveLef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8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12353" b="13180"/>
          <a:stretch/>
        </p:blipFill>
        <p:spPr>
          <a:xfrm>
            <a:off x="6781800" y="76066"/>
            <a:ext cx="2286000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43200" y="2951018"/>
            <a:ext cx="3657600" cy="9351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3880" y="3962400"/>
            <a:ext cx="8016240" cy="2819400"/>
            <a:chOff x="563880" y="3962400"/>
            <a:chExt cx="8016240" cy="2819400"/>
          </a:xfrm>
        </p:grpSpPr>
        <p:grpSp>
          <p:nvGrpSpPr>
            <p:cNvPr id="14" name="Group 13"/>
            <p:cNvGrpSpPr/>
            <p:nvPr/>
          </p:nvGrpSpPr>
          <p:grpSpPr>
            <a:xfrm>
              <a:off x="563880" y="3962400"/>
              <a:ext cx="8016240" cy="2819400"/>
              <a:chOff x="563880" y="3962400"/>
              <a:chExt cx="8016240" cy="2819400"/>
            </a:xfrm>
          </p:grpSpPr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563880" y="3962400"/>
                <a:ext cx="8016240" cy="2819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মোহাম্মদ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ফয়েজ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আহমেদ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নোয়ান্নই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ইউনিয়ন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বাঁধেরহাট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সদর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নোয়াখালী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মোবাইলঃ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০1812422288</a:t>
                </a:r>
              </a:p>
              <a:p>
                <a:pPr algn="l"/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E-mail: 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  <a:hlinkClick r:id="rId5"/>
                  </a:rPr>
                  <a:t>foizahmedrana@gmail.com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4038600"/>
                <a:ext cx="1981200" cy="19812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15" name="Picture 14"/>
            <p:cNvPicPr>
              <a:picLocks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9" b="94085" l="5707" r="94022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4038600"/>
              <a:ext cx="1984248" cy="198424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51673"/>
            <a:ext cx="3476625" cy="19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8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178"/>
            <a:ext cx="457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905000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2য়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85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drap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066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যাচাইঃ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4110037"/>
            <a:ext cx="45720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1166812"/>
            <a:ext cx="45720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812"/>
            <a:ext cx="45720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14800"/>
            <a:ext cx="45720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564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493"/>
            <a:ext cx="9116704" cy="59807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-1" y="1"/>
            <a:ext cx="9143999" cy="8524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যাচাইঃ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8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8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u="sng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-1" y="990600"/>
            <a:ext cx="9143999" cy="761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-1" y="1828800"/>
            <a:ext cx="9143999" cy="757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মুনাফাভিত্তিক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উৎসগুলো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-1" y="2667000"/>
            <a:ext cx="9143999" cy="7524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বহিস্থ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-1" y="5181600"/>
            <a:ext cx="9143999" cy="733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স্বল্পমেয়াদি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atin typeface="NikoshBAN" pitchFamily="2" charset="0"/>
                <a:cs typeface="NikoshBAN" pitchFamily="2" charset="0"/>
              </a:rPr>
              <a:t>প্রাতিষ্ঠানিক</a:t>
            </a:r>
            <a:r>
              <a:rPr lang="en-US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বহিস্থ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উৎসগুলো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4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-1" y="6019800"/>
            <a:ext cx="9143999" cy="7191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600" b="1" dirty="0" err="1" smtClean="0">
                <a:latin typeface="NikoshBAN" pitchFamily="2" charset="0"/>
                <a:cs typeface="NikoshBAN" pitchFamily="2" charset="0"/>
              </a:rPr>
              <a:t>স্বল্পমেয়াদি</a:t>
            </a:r>
            <a:r>
              <a:rPr lang="en-US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atin typeface="NikoshBAN" pitchFamily="2" charset="0"/>
                <a:cs typeface="NikoshBAN" pitchFamily="2" charset="0"/>
              </a:rPr>
              <a:t>অপ্রাতিষ্ঠানিক</a:t>
            </a:r>
            <a:r>
              <a:rPr lang="en-US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atin typeface="NikoshBAN" pitchFamily="2" charset="0"/>
                <a:cs typeface="NikoshBAN" pitchFamily="2" charset="0"/>
              </a:rPr>
              <a:t>বহিস্থ</a:t>
            </a:r>
            <a:r>
              <a:rPr lang="en-US" sz="4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atin typeface="NikoshBAN" pitchFamily="2" charset="0"/>
                <a:cs typeface="NikoshBAN" pitchFamily="2" charset="0"/>
              </a:rPr>
              <a:t>উৎসগুলো</a:t>
            </a:r>
            <a:r>
              <a:rPr lang="en-US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-1" y="3505200"/>
            <a:ext cx="9143999" cy="752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মধ্যমেয়াদি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বহিস্থ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উৎসগুলো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-1" y="4343400"/>
            <a:ext cx="9143999" cy="7524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দীর্ঘমেয়াদি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বহিস্থ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উৎসগুলো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47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/>
          <a:stretch/>
        </p:blipFill>
        <p:spPr>
          <a:xfrm>
            <a:off x="3805881" y="1566825"/>
            <a:ext cx="0" cy="365760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48" y="1154934"/>
            <a:ext cx="4572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" y="1169221"/>
            <a:ext cx="4572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24312"/>
            <a:ext cx="4572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85" y="4024312"/>
            <a:ext cx="4572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51137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u="sng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644170"/>
            <a:ext cx="91440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u="sng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9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u="sng" dirty="0" err="1" smtClean="0">
                <a:latin typeface="NikoshBAN" pitchFamily="2" charset="0"/>
                <a:cs typeface="NikoshBAN" pitchFamily="2" charset="0"/>
              </a:rPr>
              <a:t>উৎসসমূহ</a:t>
            </a:r>
            <a:endParaRPr lang="en-US" sz="9600" b="1" u="sng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90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4" cy="68580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4572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5258" y="2133600"/>
            <a:ext cx="9108742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উৎসসমূহ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বিষয়সমূহ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5256" y="1295400"/>
            <a:ext cx="9032544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73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8575" y="776288"/>
            <a:ext cx="9115425" cy="985242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8575" y="2447330"/>
            <a:ext cx="2943225" cy="90547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8575" y="3361730"/>
            <a:ext cx="2943225" cy="90547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28575" y="4276130"/>
            <a:ext cx="2943225" cy="90547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আত্মীয়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8575" y="5190530"/>
            <a:ext cx="2943225" cy="90547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6095409"/>
            <a:ext cx="2971800" cy="6959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6210300" y="2447330"/>
            <a:ext cx="2933699" cy="90547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মূলধনী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6210300" y="3361730"/>
            <a:ext cx="2933699" cy="90547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6210300" y="4276130"/>
            <a:ext cx="2933699" cy="90547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অবণ্টিত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6210300" y="5190530"/>
            <a:ext cx="2933700" cy="90547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সমতাকরণ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6210301" y="6095409"/>
            <a:ext cx="2933700" cy="6959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সঞ্চিতি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3200400" y="2447330"/>
            <a:ext cx="2790825" cy="90547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অংশীদারি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3200400" y="3342681"/>
            <a:ext cx="2790825" cy="6959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অংশীদারদের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3228975" y="4114800"/>
            <a:ext cx="2743200" cy="2743200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বাধ্যতামূলক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ঝুঁকিমুক্ত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71552" y="1777486"/>
            <a:ext cx="7162800" cy="660914"/>
            <a:chOff x="857250" y="1245353"/>
            <a:chExt cx="7343775" cy="966132"/>
          </a:xfrm>
        </p:grpSpPr>
        <p:sp>
          <p:nvSpPr>
            <p:cNvPr id="24" name="Rectangle 23"/>
            <p:cNvSpPr/>
            <p:nvPr/>
          </p:nvSpPr>
          <p:spPr>
            <a:xfrm>
              <a:off x="1000525" y="1245354"/>
              <a:ext cx="7086600" cy="1997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857250" y="1245353"/>
              <a:ext cx="342900" cy="96613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7858125" y="1245353"/>
              <a:ext cx="342900" cy="96613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4430859" y="1245353"/>
              <a:ext cx="342900" cy="96613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742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বহিস্থ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8575" y="776288"/>
            <a:ext cx="9115425" cy="985242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মেয়াদভিত্তিক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8575" y="2447330"/>
            <a:ext cx="2943225" cy="90547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স্বল্পমেয়াদি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8575" y="3361730"/>
            <a:ext cx="2943225" cy="90547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28575" y="4276130"/>
            <a:ext cx="2943225" cy="90547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8575" y="5190530"/>
            <a:ext cx="2943225" cy="90547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6095409"/>
            <a:ext cx="2971800" cy="6959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6210300" y="2447330"/>
            <a:ext cx="2933699" cy="90547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মূলধনী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3124200" y="2447330"/>
            <a:ext cx="2790825" cy="90547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মধ্যমেয়াদি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71552" y="1777486"/>
            <a:ext cx="7162800" cy="660914"/>
            <a:chOff x="857250" y="1245353"/>
            <a:chExt cx="7343775" cy="966132"/>
          </a:xfrm>
        </p:grpSpPr>
        <p:sp>
          <p:nvSpPr>
            <p:cNvPr id="24" name="Rectangle 23"/>
            <p:cNvSpPr/>
            <p:nvPr/>
          </p:nvSpPr>
          <p:spPr>
            <a:xfrm>
              <a:off x="1000525" y="1245354"/>
              <a:ext cx="7086600" cy="1997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857250" y="1245353"/>
              <a:ext cx="342900" cy="96613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7858125" y="1245353"/>
              <a:ext cx="342900" cy="96613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4430859" y="1245353"/>
              <a:ext cx="342900" cy="96613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itle 2"/>
          <p:cNvSpPr txBox="1">
            <a:spLocks/>
          </p:cNvSpPr>
          <p:nvPr/>
        </p:nvSpPr>
        <p:spPr>
          <a:xfrm>
            <a:off x="3152775" y="3361730"/>
            <a:ext cx="2943225" cy="90547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– ৫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3152775" y="4276130"/>
            <a:ext cx="2943225" cy="90547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জামানত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3152775" y="5190530"/>
            <a:ext cx="2943225" cy="90547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রাষ্ট্রয়াত্ত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ব্যাংকসমূহ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3124200" y="6095409"/>
            <a:ext cx="2971800" cy="6959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এনজিও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অবলেখক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6210300" y="3361730"/>
            <a:ext cx="2933699" cy="90547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6210300" y="4276130"/>
            <a:ext cx="2933699" cy="90547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6210300" y="5190530"/>
            <a:ext cx="2933700" cy="90547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ঋণপত্র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লিজিং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itle 2"/>
          <p:cNvSpPr txBox="1">
            <a:spLocks/>
          </p:cNvSpPr>
          <p:nvPr/>
        </p:nvSpPr>
        <p:spPr>
          <a:xfrm>
            <a:off x="6210301" y="6095409"/>
            <a:ext cx="2933700" cy="6959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14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248</Words>
  <Application>Microsoft Office PowerPoint</Application>
  <PresentationFormat>On-screen Show (4:3)</PresentationFormat>
  <Paragraphs>82</Paragraphs>
  <Slides>15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পূর্বজ্ঞান যাচাইঃ অর্থায়নের উৎস কি?</vt:lpstr>
      <vt:lpstr>পূর্বজ্ঞান যাচাইঃ অর্থায়নের প্রধান উৎস কয়টি?</vt:lpstr>
      <vt:lpstr>PowerPoint Presentation</vt:lpstr>
      <vt:lpstr>শিখনফল-</vt:lpstr>
      <vt:lpstr>কারবারের প্রকৃতি অনুযায়ী</vt:lpstr>
      <vt:lpstr>মেয়াদভিত্তিক বৈশিষ্ট্য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পরম করুণাময় আল্লাহর নামে আরম্ভ</dc:title>
  <dc:creator>Foiz</dc:creator>
  <cp:lastModifiedBy>New Dynamic</cp:lastModifiedBy>
  <cp:revision>882</cp:revision>
  <dcterms:created xsi:type="dcterms:W3CDTF">2014-09-22T05:32:39Z</dcterms:created>
  <dcterms:modified xsi:type="dcterms:W3CDTF">2020-03-01T17:58:48Z</dcterms:modified>
</cp:coreProperties>
</file>