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1" r:id="rId19"/>
    <p:sldId id="276" r:id="rId20"/>
    <p:sldId id="274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9279F-7A67-4723-A56A-3E0E96EAA1C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003F2-60AA-4775-A7CF-2EE47CFB7F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dirty="0"/>
        </a:p>
      </dgm:t>
    </dgm:pt>
    <dgm:pt modelId="{0732A253-DE17-4C65-9122-1EC4AB128DA9}" type="parTrans" cxnId="{BA3A46B9-3F50-4129-8E47-0CA24BF87DB5}">
      <dgm:prSet/>
      <dgm:spPr/>
      <dgm:t>
        <a:bodyPr/>
        <a:lstStyle/>
        <a:p>
          <a:endParaRPr lang="en-US"/>
        </a:p>
      </dgm:t>
    </dgm:pt>
    <dgm:pt modelId="{6B2506D9-10C9-403B-85E1-2A2FB0101AA3}" type="sibTrans" cxnId="{BA3A46B9-3F50-4129-8E47-0CA24BF87DB5}">
      <dgm:prSet/>
      <dgm:spPr/>
      <dgm:t>
        <a:bodyPr/>
        <a:lstStyle/>
        <a:p>
          <a:endParaRPr lang="en-US"/>
        </a:p>
      </dgm:t>
    </dgm:pt>
    <dgm:pt modelId="{B1E84A2A-D9A2-4383-8C12-C52F9647115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D0C3AC4-F576-49CC-AFA8-5F9212CAC6F5}" type="parTrans" cxnId="{1C4AE03D-3B2A-4A3E-B15C-0BF38E974881}">
      <dgm:prSet/>
      <dgm:spPr/>
      <dgm:t>
        <a:bodyPr/>
        <a:lstStyle/>
        <a:p>
          <a:endParaRPr lang="en-US"/>
        </a:p>
      </dgm:t>
    </dgm:pt>
    <dgm:pt modelId="{622649CD-BD09-40EE-BFA5-5628E1269E45}" type="sibTrans" cxnId="{1C4AE03D-3B2A-4A3E-B15C-0BF38E974881}">
      <dgm:prSet/>
      <dgm:spPr/>
      <dgm:t>
        <a:bodyPr/>
        <a:lstStyle/>
        <a:p>
          <a:endParaRPr lang="en-US"/>
        </a:p>
      </dgm:t>
    </dgm:pt>
    <dgm:pt modelId="{2EDB37BC-53D2-4DD0-A1E3-1EB3A79149F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6E4417-2F1C-4918-A3AF-53F840AFCFDA}" type="parTrans" cxnId="{CDA03C89-1A00-449E-AC0E-00C774DBAD06}">
      <dgm:prSet/>
      <dgm:spPr/>
      <dgm:t>
        <a:bodyPr/>
        <a:lstStyle/>
        <a:p>
          <a:endParaRPr lang="en-US"/>
        </a:p>
      </dgm:t>
    </dgm:pt>
    <dgm:pt modelId="{560722D3-B27B-4E4B-82D2-22D8DA8921DB}" type="sibTrans" cxnId="{CDA03C89-1A00-449E-AC0E-00C774DBAD06}">
      <dgm:prSet/>
      <dgm:spPr/>
      <dgm:t>
        <a:bodyPr/>
        <a:lstStyle/>
        <a:p>
          <a:endParaRPr lang="en-US"/>
        </a:p>
      </dgm:t>
    </dgm:pt>
    <dgm:pt modelId="{7D2DC14A-88D6-4B67-8A2A-7165A54C35C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31A330-9A46-457E-89C9-94F1858EC0B8}" type="parTrans" cxnId="{39B34CF5-ACEF-4592-B18E-5DC62686D0F5}">
      <dgm:prSet/>
      <dgm:spPr/>
      <dgm:t>
        <a:bodyPr/>
        <a:lstStyle/>
        <a:p>
          <a:endParaRPr lang="en-US"/>
        </a:p>
      </dgm:t>
    </dgm:pt>
    <dgm:pt modelId="{9E862B21-B095-4FD5-A43A-67B5FCEC6E66}" type="sibTrans" cxnId="{39B34CF5-ACEF-4592-B18E-5DC62686D0F5}">
      <dgm:prSet/>
      <dgm:spPr/>
      <dgm:t>
        <a:bodyPr/>
        <a:lstStyle/>
        <a:p>
          <a:endParaRPr lang="en-US"/>
        </a:p>
      </dgm:t>
    </dgm:pt>
    <dgm:pt modelId="{F4365D04-19B3-43C6-8A03-95B89AE614E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FB7272C-07E9-4BBA-8E18-1436F0E0E04A}" type="parTrans" cxnId="{E60702A4-D111-4CB1-A26A-DDE04132CF2A}">
      <dgm:prSet/>
      <dgm:spPr/>
      <dgm:t>
        <a:bodyPr/>
        <a:lstStyle/>
        <a:p>
          <a:endParaRPr lang="en-US"/>
        </a:p>
      </dgm:t>
    </dgm:pt>
    <dgm:pt modelId="{5E790584-4E2C-4FC7-9636-86F2150C0A9A}" type="sibTrans" cxnId="{E60702A4-D111-4CB1-A26A-DDE04132CF2A}">
      <dgm:prSet/>
      <dgm:spPr/>
      <dgm:t>
        <a:bodyPr/>
        <a:lstStyle/>
        <a:p>
          <a:endParaRPr lang="en-US"/>
        </a:p>
      </dgm:t>
    </dgm:pt>
    <dgm:pt modelId="{2B7CF07A-A30B-44A6-8335-E02368490F2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B5204B-1081-436A-AC94-3A28B005CEC3}" type="parTrans" cxnId="{EE804F42-66D9-4149-8853-EF2AEA8D9D8B}">
      <dgm:prSet/>
      <dgm:spPr/>
      <dgm:t>
        <a:bodyPr/>
        <a:lstStyle/>
        <a:p>
          <a:endParaRPr lang="en-US"/>
        </a:p>
      </dgm:t>
    </dgm:pt>
    <dgm:pt modelId="{4B8C1DA8-9AE6-45E6-ADF2-9742D5687FDC}" type="sibTrans" cxnId="{EE804F42-66D9-4149-8853-EF2AEA8D9D8B}">
      <dgm:prSet/>
      <dgm:spPr/>
      <dgm:t>
        <a:bodyPr/>
        <a:lstStyle/>
        <a:p>
          <a:endParaRPr lang="en-US"/>
        </a:p>
      </dgm:t>
    </dgm:pt>
    <dgm:pt modelId="{427D5634-E43A-40D3-97EE-3365B6DC2D76}" type="pres">
      <dgm:prSet presAssocID="{F679279F-7A67-4723-A56A-3E0E96EAA1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27D44-279C-41A5-AB9C-68C699FC85B9}" type="pres">
      <dgm:prSet presAssocID="{14B003F2-60AA-4775-A7CF-2EE47CFB7F4E}" presName="centerShape" presStyleLbl="node0" presStyleIdx="0" presStyleCnt="1"/>
      <dgm:spPr/>
      <dgm:t>
        <a:bodyPr/>
        <a:lstStyle/>
        <a:p>
          <a:endParaRPr lang="en-US"/>
        </a:p>
      </dgm:t>
    </dgm:pt>
    <dgm:pt modelId="{CEE53B81-41B7-400B-A67B-7D414487130C}" type="pres">
      <dgm:prSet presAssocID="{0D0C3AC4-F576-49CC-AFA8-5F9212CAC6F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5B9D9A7-A7A5-4F9A-9CC4-E5F95FFD46E4}" type="pres">
      <dgm:prSet presAssocID="{0D0C3AC4-F576-49CC-AFA8-5F9212CAC6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D18A91-DF5E-4C3C-B645-364AC66A5B4A}" type="pres">
      <dgm:prSet presAssocID="{B1E84A2A-D9A2-4383-8C12-C52F96471156}" presName="node" presStyleLbl="node1" presStyleIdx="0" presStyleCnt="5" custScaleX="153599" custRadScaleRad="106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EE4D4-51D9-43E8-855F-23BFC56BECA2}" type="pres">
      <dgm:prSet presAssocID="{B36E4417-2F1C-4918-A3AF-53F840AFCFD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8C8CC0C-CCD3-4E08-8DC1-2BFCDBD063D3}" type="pres">
      <dgm:prSet presAssocID="{B36E4417-2F1C-4918-A3AF-53F840AFCFD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EF94E2D-EC78-427F-BFFB-98716BBEE16A}" type="pres">
      <dgm:prSet presAssocID="{2EDB37BC-53D2-4DD0-A1E3-1EB3A79149F7}" presName="node" presStyleLbl="node1" presStyleIdx="1" presStyleCnt="5" custScaleX="169183" custScaleY="136445" custRadScaleRad="110484" custRadScaleInc="-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9A361-4622-4873-8C40-0A60A3E5D045}" type="pres">
      <dgm:prSet presAssocID="{BD31A330-9A46-457E-89C9-94F1858EC0B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8A29147-C2A6-4680-B5B7-0B340429ECD2}" type="pres">
      <dgm:prSet presAssocID="{BD31A330-9A46-457E-89C9-94F1858EC0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0E0F7A1-A269-4FCE-B8C1-C3F432B0EDBB}" type="pres">
      <dgm:prSet presAssocID="{7D2DC14A-88D6-4B67-8A2A-7165A54C35CD}" presName="node" presStyleLbl="node1" presStyleIdx="2" presStyleCnt="5" custScaleX="188216" custScaleY="130791" custRadScaleRad="102685" custRadScaleInc="-17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8F72-790F-4E76-A392-302B7EFAFC11}" type="pres">
      <dgm:prSet presAssocID="{DFB7272C-07E9-4BBA-8E18-1436F0E0E04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BC0CC56-FDF6-4199-911D-D59441AE49E4}" type="pres">
      <dgm:prSet presAssocID="{DFB7272C-07E9-4BBA-8E18-1436F0E0E0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D79DC9D-66BD-4A3E-A352-3B8116A848C8}" type="pres">
      <dgm:prSet presAssocID="{F4365D04-19B3-43C6-8A03-95B89AE614E8}" presName="node" presStyleLbl="node1" presStyleIdx="3" presStyleCnt="5" custScaleX="193917" custScaleY="150392" custRadScaleRad="103177" custRadScaleInc="1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C374D-1912-4454-AA13-004D64A34FAA}" type="pres">
      <dgm:prSet presAssocID="{8BB5204B-1081-436A-AC94-3A28B005CEC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10F3F28-48DD-4BA9-A41F-50254A3F7563}" type="pres">
      <dgm:prSet presAssocID="{8BB5204B-1081-436A-AC94-3A28B005CEC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470B8F4-B436-4D26-A78D-63AEE2C81605}" type="pres">
      <dgm:prSet presAssocID="{2B7CF07A-A30B-44A6-8335-E02368490F2A}" presName="node" presStyleLbl="node1" presStyleIdx="4" presStyleCnt="5" custScaleX="156126" custScaleY="145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08539-A985-41AF-B63A-9B978CF3B84A}" type="presOf" srcId="{DFB7272C-07E9-4BBA-8E18-1436F0E0E04A}" destId="{ABC0CC56-FDF6-4199-911D-D59441AE49E4}" srcOrd="1" destOrd="0" presId="urn:microsoft.com/office/officeart/2005/8/layout/radial5"/>
    <dgm:cxn modelId="{D7D59E46-2B42-41B0-AE33-B75019830C71}" type="presOf" srcId="{F4365D04-19B3-43C6-8A03-95B89AE614E8}" destId="{3D79DC9D-66BD-4A3E-A352-3B8116A848C8}" srcOrd="0" destOrd="0" presId="urn:microsoft.com/office/officeart/2005/8/layout/radial5"/>
    <dgm:cxn modelId="{CDA03C89-1A00-449E-AC0E-00C774DBAD06}" srcId="{14B003F2-60AA-4775-A7CF-2EE47CFB7F4E}" destId="{2EDB37BC-53D2-4DD0-A1E3-1EB3A79149F7}" srcOrd="1" destOrd="0" parTransId="{B36E4417-2F1C-4918-A3AF-53F840AFCFDA}" sibTransId="{560722D3-B27B-4E4B-82D2-22D8DA8921DB}"/>
    <dgm:cxn modelId="{B3E40137-D294-42AE-A393-B27CCBD5CF12}" type="presOf" srcId="{14B003F2-60AA-4775-A7CF-2EE47CFB7F4E}" destId="{50327D44-279C-41A5-AB9C-68C699FC85B9}" srcOrd="0" destOrd="0" presId="urn:microsoft.com/office/officeart/2005/8/layout/radial5"/>
    <dgm:cxn modelId="{B2E954C3-AED7-4D4A-8B68-4BAC3BC2DC16}" type="presOf" srcId="{7D2DC14A-88D6-4B67-8A2A-7165A54C35CD}" destId="{00E0F7A1-A269-4FCE-B8C1-C3F432B0EDBB}" srcOrd="0" destOrd="0" presId="urn:microsoft.com/office/officeart/2005/8/layout/radial5"/>
    <dgm:cxn modelId="{EDC55073-D327-4762-9F2C-70360E37BFB7}" type="presOf" srcId="{2B7CF07A-A30B-44A6-8335-E02368490F2A}" destId="{7470B8F4-B436-4D26-A78D-63AEE2C81605}" srcOrd="0" destOrd="0" presId="urn:microsoft.com/office/officeart/2005/8/layout/radial5"/>
    <dgm:cxn modelId="{39B34CF5-ACEF-4592-B18E-5DC62686D0F5}" srcId="{14B003F2-60AA-4775-A7CF-2EE47CFB7F4E}" destId="{7D2DC14A-88D6-4B67-8A2A-7165A54C35CD}" srcOrd="2" destOrd="0" parTransId="{BD31A330-9A46-457E-89C9-94F1858EC0B8}" sibTransId="{9E862B21-B095-4FD5-A43A-67B5FCEC6E66}"/>
    <dgm:cxn modelId="{4854E4BF-7FC2-432A-9BC0-AABD12135B9F}" type="presOf" srcId="{2EDB37BC-53D2-4DD0-A1E3-1EB3A79149F7}" destId="{0EF94E2D-EC78-427F-BFFB-98716BBEE16A}" srcOrd="0" destOrd="0" presId="urn:microsoft.com/office/officeart/2005/8/layout/radial5"/>
    <dgm:cxn modelId="{9E26B81F-6533-49A2-A11A-35D736A16CD1}" type="presOf" srcId="{B36E4417-2F1C-4918-A3AF-53F840AFCFDA}" destId="{748EE4D4-51D9-43E8-855F-23BFC56BECA2}" srcOrd="0" destOrd="0" presId="urn:microsoft.com/office/officeart/2005/8/layout/radial5"/>
    <dgm:cxn modelId="{2340CF9C-A5B6-4294-B7AA-B1A06E4D312C}" type="presOf" srcId="{BD31A330-9A46-457E-89C9-94F1858EC0B8}" destId="{28A29147-C2A6-4680-B5B7-0B340429ECD2}" srcOrd="1" destOrd="0" presId="urn:microsoft.com/office/officeart/2005/8/layout/radial5"/>
    <dgm:cxn modelId="{321F9D5D-D586-481D-B054-70565DD08D6E}" type="presOf" srcId="{B36E4417-2F1C-4918-A3AF-53F840AFCFDA}" destId="{38C8CC0C-CCD3-4E08-8DC1-2BFCDBD063D3}" srcOrd="1" destOrd="0" presId="urn:microsoft.com/office/officeart/2005/8/layout/radial5"/>
    <dgm:cxn modelId="{2DE0B3E5-D8F2-4D9F-A8AE-0FD6509CCA97}" type="presOf" srcId="{DFB7272C-07E9-4BBA-8E18-1436F0E0E04A}" destId="{8FEE8F72-790F-4E76-A392-302B7EFAFC11}" srcOrd="0" destOrd="0" presId="urn:microsoft.com/office/officeart/2005/8/layout/radial5"/>
    <dgm:cxn modelId="{12BB7423-04BB-428C-982F-EBA74BC7A525}" type="presOf" srcId="{F679279F-7A67-4723-A56A-3E0E96EAA1C6}" destId="{427D5634-E43A-40D3-97EE-3365B6DC2D76}" srcOrd="0" destOrd="0" presId="urn:microsoft.com/office/officeart/2005/8/layout/radial5"/>
    <dgm:cxn modelId="{EE804F42-66D9-4149-8853-EF2AEA8D9D8B}" srcId="{14B003F2-60AA-4775-A7CF-2EE47CFB7F4E}" destId="{2B7CF07A-A30B-44A6-8335-E02368490F2A}" srcOrd="4" destOrd="0" parTransId="{8BB5204B-1081-436A-AC94-3A28B005CEC3}" sibTransId="{4B8C1DA8-9AE6-45E6-ADF2-9742D5687FDC}"/>
    <dgm:cxn modelId="{8027790F-1361-498E-B411-0DF3407D8232}" type="presOf" srcId="{8BB5204B-1081-436A-AC94-3A28B005CEC3}" destId="{110F3F28-48DD-4BA9-A41F-50254A3F7563}" srcOrd="1" destOrd="0" presId="urn:microsoft.com/office/officeart/2005/8/layout/radial5"/>
    <dgm:cxn modelId="{E60702A4-D111-4CB1-A26A-DDE04132CF2A}" srcId="{14B003F2-60AA-4775-A7CF-2EE47CFB7F4E}" destId="{F4365D04-19B3-43C6-8A03-95B89AE614E8}" srcOrd="3" destOrd="0" parTransId="{DFB7272C-07E9-4BBA-8E18-1436F0E0E04A}" sibTransId="{5E790584-4E2C-4FC7-9636-86F2150C0A9A}"/>
    <dgm:cxn modelId="{1C4AE03D-3B2A-4A3E-B15C-0BF38E974881}" srcId="{14B003F2-60AA-4775-A7CF-2EE47CFB7F4E}" destId="{B1E84A2A-D9A2-4383-8C12-C52F96471156}" srcOrd="0" destOrd="0" parTransId="{0D0C3AC4-F576-49CC-AFA8-5F9212CAC6F5}" sibTransId="{622649CD-BD09-40EE-BFA5-5628E1269E45}"/>
    <dgm:cxn modelId="{D41862F0-4E5D-4FA0-B0EB-1C17F9FEF0C7}" type="presOf" srcId="{BD31A330-9A46-457E-89C9-94F1858EC0B8}" destId="{0519A361-4622-4873-8C40-0A60A3E5D045}" srcOrd="0" destOrd="0" presId="urn:microsoft.com/office/officeart/2005/8/layout/radial5"/>
    <dgm:cxn modelId="{F7A5049C-9D44-4F9C-82FC-7FAA7686E112}" type="presOf" srcId="{0D0C3AC4-F576-49CC-AFA8-5F9212CAC6F5}" destId="{CEE53B81-41B7-400B-A67B-7D414487130C}" srcOrd="0" destOrd="0" presId="urn:microsoft.com/office/officeart/2005/8/layout/radial5"/>
    <dgm:cxn modelId="{96F97659-30C4-4B48-A36E-0E9A058FECD6}" type="presOf" srcId="{0D0C3AC4-F576-49CC-AFA8-5F9212CAC6F5}" destId="{55B9D9A7-A7A5-4F9A-9CC4-E5F95FFD46E4}" srcOrd="1" destOrd="0" presId="urn:microsoft.com/office/officeart/2005/8/layout/radial5"/>
    <dgm:cxn modelId="{BA3A46B9-3F50-4129-8E47-0CA24BF87DB5}" srcId="{F679279F-7A67-4723-A56A-3E0E96EAA1C6}" destId="{14B003F2-60AA-4775-A7CF-2EE47CFB7F4E}" srcOrd="0" destOrd="0" parTransId="{0732A253-DE17-4C65-9122-1EC4AB128DA9}" sibTransId="{6B2506D9-10C9-403B-85E1-2A2FB0101AA3}"/>
    <dgm:cxn modelId="{7B17F98A-5377-4B61-9386-BB1E4B8C7806}" type="presOf" srcId="{B1E84A2A-D9A2-4383-8C12-C52F96471156}" destId="{4AD18A91-DF5E-4C3C-B645-364AC66A5B4A}" srcOrd="0" destOrd="0" presId="urn:microsoft.com/office/officeart/2005/8/layout/radial5"/>
    <dgm:cxn modelId="{41843DEF-092E-42C5-9AB7-BE6C5BADF906}" type="presOf" srcId="{8BB5204B-1081-436A-AC94-3A28B005CEC3}" destId="{E70C374D-1912-4454-AA13-004D64A34FAA}" srcOrd="0" destOrd="0" presId="urn:microsoft.com/office/officeart/2005/8/layout/radial5"/>
    <dgm:cxn modelId="{CD3B24E6-6D64-42CC-9E8E-7E9BA1B9FDBD}" type="presParOf" srcId="{427D5634-E43A-40D3-97EE-3365B6DC2D76}" destId="{50327D44-279C-41A5-AB9C-68C699FC85B9}" srcOrd="0" destOrd="0" presId="urn:microsoft.com/office/officeart/2005/8/layout/radial5"/>
    <dgm:cxn modelId="{AE48D87D-E94D-42A1-ABEB-52CADD3B5968}" type="presParOf" srcId="{427D5634-E43A-40D3-97EE-3365B6DC2D76}" destId="{CEE53B81-41B7-400B-A67B-7D414487130C}" srcOrd="1" destOrd="0" presId="urn:microsoft.com/office/officeart/2005/8/layout/radial5"/>
    <dgm:cxn modelId="{C41BFE1F-0C36-4A31-B516-B69971D23D1C}" type="presParOf" srcId="{CEE53B81-41B7-400B-A67B-7D414487130C}" destId="{55B9D9A7-A7A5-4F9A-9CC4-E5F95FFD46E4}" srcOrd="0" destOrd="0" presId="urn:microsoft.com/office/officeart/2005/8/layout/radial5"/>
    <dgm:cxn modelId="{86BDA0FD-A507-4D60-84C2-BD57D723CC0A}" type="presParOf" srcId="{427D5634-E43A-40D3-97EE-3365B6DC2D76}" destId="{4AD18A91-DF5E-4C3C-B645-364AC66A5B4A}" srcOrd="2" destOrd="0" presId="urn:microsoft.com/office/officeart/2005/8/layout/radial5"/>
    <dgm:cxn modelId="{65BCAE76-6A36-4884-B422-551F73F0D246}" type="presParOf" srcId="{427D5634-E43A-40D3-97EE-3365B6DC2D76}" destId="{748EE4D4-51D9-43E8-855F-23BFC56BECA2}" srcOrd="3" destOrd="0" presId="urn:microsoft.com/office/officeart/2005/8/layout/radial5"/>
    <dgm:cxn modelId="{C2D9DCE9-3E5F-4D3B-8250-E8016A8D9101}" type="presParOf" srcId="{748EE4D4-51D9-43E8-855F-23BFC56BECA2}" destId="{38C8CC0C-CCD3-4E08-8DC1-2BFCDBD063D3}" srcOrd="0" destOrd="0" presId="urn:microsoft.com/office/officeart/2005/8/layout/radial5"/>
    <dgm:cxn modelId="{8C605468-2221-4D42-A1BD-606115AADEF6}" type="presParOf" srcId="{427D5634-E43A-40D3-97EE-3365B6DC2D76}" destId="{0EF94E2D-EC78-427F-BFFB-98716BBEE16A}" srcOrd="4" destOrd="0" presId="urn:microsoft.com/office/officeart/2005/8/layout/radial5"/>
    <dgm:cxn modelId="{74CC9B9A-02C0-46D5-9D1E-2DEAF0766472}" type="presParOf" srcId="{427D5634-E43A-40D3-97EE-3365B6DC2D76}" destId="{0519A361-4622-4873-8C40-0A60A3E5D045}" srcOrd="5" destOrd="0" presId="urn:microsoft.com/office/officeart/2005/8/layout/radial5"/>
    <dgm:cxn modelId="{17FE5460-C0D4-45FA-A02A-C2A25E11CCB5}" type="presParOf" srcId="{0519A361-4622-4873-8C40-0A60A3E5D045}" destId="{28A29147-C2A6-4680-B5B7-0B340429ECD2}" srcOrd="0" destOrd="0" presId="urn:microsoft.com/office/officeart/2005/8/layout/radial5"/>
    <dgm:cxn modelId="{443167D0-9DED-4040-A6EE-8CFA91C9D543}" type="presParOf" srcId="{427D5634-E43A-40D3-97EE-3365B6DC2D76}" destId="{00E0F7A1-A269-4FCE-B8C1-C3F432B0EDBB}" srcOrd="6" destOrd="0" presId="urn:microsoft.com/office/officeart/2005/8/layout/radial5"/>
    <dgm:cxn modelId="{9616FF7D-0F78-4A18-AF7E-80C98AB9A0C0}" type="presParOf" srcId="{427D5634-E43A-40D3-97EE-3365B6DC2D76}" destId="{8FEE8F72-790F-4E76-A392-302B7EFAFC11}" srcOrd="7" destOrd="0" presId="urn:microsoft.com/office/officeart/2005/8/layout/radial5"/>
    <dgm:cxn modelId="{72F105A9-9A2A-4650-B4E6-C8EA6F54FFE1}" type="presParOf" srcId="{8FEE8F72-790F-4E76-A392-302B7EFAFC11}" destId="{ABC0CC56-FDF6-4199-911D-D59441AE49E4}" srcOrd="0" destOrd="0" presId="urn:microsoft.com/office/officeart/2005/8/layout/radial5"/>
    <dgm:cxn modelId="{E23ACF7C-4A9D-4410-87A3-81B785DD9569}" type="presParOf" srcId="{427D5634-E43A-40D3-97EE-3365B6DC2D76}" destId="{3D79DC9D-66BD-4A3E-A352-3B8116A848C8}" srcOrd="8" destOrd="0" presId="urn:microsoft.com/office/officeart/2005/8/layout/radial5"/>
    <dgm:cxn modelId="{3CFECD3A-D59C-46BE-A521-23A6C5CDBAD3}" type="presParOf" srcId="{427D5634-E43A-40D3-97EE-3365B6DC2D76}" destId="{E70C374D-1912-4454-AA13-004D64A34FAA}" srcOrd="9" destOrd="0" presId="urn:microsoft.com/office/officeart/2005/8/layout/radial5"/>
    <dgm:cxn modelId="{BB4A4D08-54BB-4121-BC4E-1BA674604CE3}" type="presParOf" srcId="{E70C374D-1912-4454-AA13-004D64A34FAA}" destId="{110F3F28-48DD-4BA9-A41F-50254A3F7563}" srcOrd="0" destOrd="0" presId="urn:microsoft.com/office/officeart/2005/8/layout/radial5"/>
    <dgm:cxn modelId="{9F54D42A-6B76-42E1-BA28-E4D3866A0988}" type="presParOf" srcId="{427D5634-E43A-40D3-97EE-3365B6DC2D76}" destId="{7470B8F4-B436-4D26-A78D-63AEE2C8160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9279F-7A67-4723-A56A-3E0E96EAA1C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003F2-60AA-4775-A7CF-2EE47CFB7F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dirty="0"/>
        </a:p>
      </dgm:t>
    </dgm:pt>
    <dgm:pt modelId="{0732A253-DE17-4C65-9122-1EC4AB128DA9}" type="parTrans" cxnId="{BA3A46B9-3F50-4129-8E47-0CA24BF87DB5}">
      <dgm:prSet/>
      <dgm:spPr/>
      <dgm:t>
        <a:bodyPr/>
        <a:lstStyle/>
        <a:p>
          <a:endParaRPr lang="en-US"/>
        </a:p>
      </dgm:t>
    </dgm:pt>
    <dgm:pt modelId="{6B2506D9-10C9-403B-85E1-2A2FB0101AA3}" type="sibTrans" cxnId="{BA3A46B9-3F50-4129-8E47-0CA24BF87DB5}">
      <dgm:prSet/>
      <dgm:spPr/>
      <dgm:t>
        <a:bodyPr/>
        <a:lstStyle/>
        <a:p>
          <a:endParaRPr lang="en-US"/>
        </a:p>
      </dgm:t>
    </dgm:pt>
    <dgm:pt modelId="{B1E84A2A-D9A2-4383-8C12-C52F9647115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D0C3AC4-F576-49CC-AFA8-5F9212CAC6F5}" type="parTrans" cxnId="{1C4AE03D-3B2A-4A3E-B15C-0BF38E974881}">
      <dgm:prSet/>
      <dgm:spPr/>
      <dgm:t>
        <a:bodyPr/>
        <a:lstStyle/>
        <a:p>
          <a:endParaRPr lang="en-US"/>
        </a:p>
      </dgm:t>
    </dgm:pt>
    <dgm:pt modelId="{622649CD-BD09-40EE-BFA5-5628E1269E45}" type="sibTrans" cxnId="{1C4AE03D-3B2A-4A3E-B15C-0BF38E974881}">
      <dgm:prSet/>
      <dgm:spPr/>
      <dgm:t>
        <a:bodyPr/>
        <a:lstStyle/>
        <a:p>
          <a:endParaRPr lang="en-US"/>
        </a:p>
      </dgm:t>
    </dgm:pt>
    <dgm:pt modelId="{2EDB37BC-53D2-4DD0-A1E3-1EB3A79149F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6E4417-2F1C-4918-A3AF-53F840AFCFDA}" type="parTrans" cxnId="{CDA03C89-1A00-449E-AC0E-00C774DBAD06}">
      <dgm:prSet/>
      <dgm:spPr/>
      <dgm:t>
        <a:bodyPr/>
        <a:lstStyle/>
        <a:p>
          <a:endParaRPr lang="en-US"/>
        </a:p>
      </dgm:t>
    </dgm:pt>
    <dgm:pt modelId="{560722D3-B27B-4E4B-82D2-22D8DA8921DB}" type="sibTrans" cxnId="{CDA03C89-1A00-449E-AC0E-00C774DBAD06}">
      <dgm:prSet/>
      <dgm:spPr/>
      <dgm:t>
        <a:bodyPr/>
        <a:lstStyle/>
        <a:p>
          <a:endParaRPr lang="en-US"/>
        </a:p>
      </dgm:t>
    </dgm:pt>
    <dgm:pt modelId="{7D2DC14A-88D6-4B67-8A2A-7165A54C35C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31A330-9A46-457E-89C9-94F1858EC0B8}" type="parTrans" cxnId="{39B34CF5-ACEF-4592-B18E-5DC62686D0F5}">
      <dgm:prSet/>
      <dgm:spPr/>
      <dgm:t>
        <a:bodyPr/>
        <a:lstStyle/>
        <a:p>
          <a:endParaRPr lang="en-US"/>
        </a:p>
      </dgm:t>
    </dgm:pt>
    <dgm:pt modelId="{9E862B21-B095-4FD5-A43A-67B5FCEC6E66}" type="sibTrans" cxnId="{39B34CF5-ACEF-4592-B18E-5DC62686D0F5}">
      <dgm:prSet/>
      <dgm:spPr/>
      <dgm:t>
        <a:bodyPr/>
        <a:lstStyle/>
        <a:p>
          <a:endParaRPr lang="en-US"/>
        </a:p>
      </dgm:t>
    </dgm:pt>
    <dgm:pt modelId="{F4365D04-19B3-43C6-8A03-95B89AE614E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FB7272C-07E9-4BBA-8E18-1436F0E0E04A}" type="parTrans" cxnId="{E60702A4-D111-4CB1-A26A-DDE04132CF2A}">
      <dgm:prSet/>
      <dgm:spPr/>
      <dgm:t>
        <a:bodyPr/>
        <a:lstStyle/>
        <a:p>
          <a:endParaRPr lang="en-US"/>
        </a:p>
      </dgm:t>
    </dgm:pt>
    <dgm:pt modelId="{5E790584-4E2C-4FC7-9636-86F2150C0A9A}" type="sibTrans" cxnId="{E60702A4-D111-4CB1-A26A-DDE04132CF2A}">
      <dgm:prSet/>
      <dgm:spPr/>
      <dgm:t>
        <a:bodyPr/>
        <a:lstStyle/>
        <a:p>
          <a:endParaRPr lang="en-US"/>
        </a:p>
      </dgm:t>
    </dgm:pt>
    <dgm:pt modelId="{2B7CF07A-A30B-44A6-8335-E02368490F2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B5204B-1081-436A-AC94-3A28B005CEC3}" type="parTrans" cxnId="{EE804F42-66D9-4149-8853-EF2AEA8D9D8B}">
      <dgm:prSet/>
      <dgm:spPr/>
      <dgm:t>
        <a:bodyPr/>
        <a:lstStyle/>
        <a:p>
          <a:endParaRPr lang="en-US"/>
        </a:p>
      </dgm:t>
    </dgm:pt>
    <dgm:pt modelId="{4B8C1DA8-9AE6-45E6-ADF2-9742D5687FDC}" type="sibTrans" cxnId="{EE804F42-66D9-4149-8853-EF2AEA8D9D8B}">
      <dgm:prSet/>
      <dgm:spPr/>
      <dgm:t>
        <a:bodyPr/>
        <a:lstStyle/>
        <a:p>
          <a:endParaRPr lang="en-US"/>
        </a:p>
      </dgm:t>
    </dgm:pt>
    <dgm:pt modelId="{427D5634-E43A-40D3-97EE-3365B6DC2D76}" type="pres">
      <dgm:prSet presAssocID="{F679279F-7A67-4723-A56A-3E0E96EAA1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27D44-279C-41A5-AB9C-68C699FC85B9}" type="pres">
      <dgm:prSet presAssocID="{14B003F2-60AA-4775-A7CF-2EE47CFB7F4E}" presName="centerShape" presStyleLbl="node0" presStyleIdx="0" presStyleCnt="1"/>
      <dgm:spPr/>
      <dgm:t>
        <a:bodyPr/>
        <a:lstStyle/>
        <a:p>
          <a:endParaRPr lang="en-US"/>
        </a:p>
      </dgm:t>
    </dgm:pt>
    <dgm:pt modelId="{CEE53B81-41B7-400B-A67B-7D414487130C}" type="pres">
      <dgm:prSet presAssocID="{0D0C3AC4-F576-49CC-AFA8-5F9212CAC6F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5B9D9A7-A7A5-4F9A-9CC4-E5F95FFD46E4}" type="pres">
      <dgm:prSet presAssocID="{0D0C3AC4-F576-49CC-AFA8-5F9212CAC6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D18A91-DF5E-4C3C-B645-364AC66A5B4A}" type="pres">
      <dgm:prSet presAssocID="{B1E84A2A-D9A2-4383-8C12-C52F96471156}" presName="node" presStyleLbl="node1" presStyleIdx="0" presStyleCnt="5" custScaleX="153599" custRadScaleRad="106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EE4D4-51D9-43E8-855F-23BFC56BECA2}" type="pres">
      <dgm:prSet presAssocID="{B36E4417-2F1C-4918-A3AF-53F840AFCFD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8C8CC0C-CCD3-4E08-8DC1-2BFCDBD063D3}" type="pres">
      <dgm:prSet presAssocID="{B36E4417-2F1C-4918-A3AF-53F840AFCFD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EF94E2D-EC78-427F-BFFB-98716BBEE16A}" type="pres">
      <dgm:prSet presAssocID="{2EDB37BC-53D2-4DD0-A1E3-1EB3A79149F7}" presName="node" presStyleLbl="node1" presStyleIdx="1" presStyleCnt="5" custScaleX="169183" custScaleY="136445" custRadScaleRad="110484" custRadScaleInc="-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9A361-4622-4873-8C40-0A60A3E5D045}" type="pres">
      <dgm:prSet presAssocID="{BD31A330-9A46-457E-89C9-94F1858EC0B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8A29147-C2A6-4680-B5B7-0B340429ECD2}" type="pres">
      <dgm:prSet presAssocID="{BD31A330-9A46-457E-89C9-94F1858EC0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0E0F7A1-A269-4FCE-B8C1-C3F432B0EDBB}" type="pres">
      <dgm:prSet presAssocID="{7D2DC14A-88D6-4B67-8A2A-7165A54C35CD}" presName="node" presStyleLbl="node1" presStyleIdx="2" presStyleCnt="5" custScaleX="188216" custScaleY="130791" custRadScaleRad="102685" custRadScaleInc="-17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8F72-790F-4E76-A392-302B7EFAFC11}" type="pres">
      <dgm:prSet presAssocID="{DFB7272C-07E9-4BBA-8E18-1436F0E0E04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BC0CC56-FDF6-4199-911D-D59441AE49E4}" type="pres">
      <dgm:prSet presAssocID="{DFB7272C-07E9-4BBA-8E18-1436F0E0E0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D79DC9D-66BD-4A3E-A352-3B8116A848C8}" type="pres">
      <dgm:prSet presAssocID="{F4365D04-19B3-43C6-8A03-95B89AE614E8}" presName="node" presStyleLbl="node1" presStyleIdx="3" presStyleCnt="5" custScaleX="193917" custScaleY="150392" custRadScaleRad="103177" custRadScaleInc="1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C374D-1912-4454-AA13-004D64A34FAA}" type="pres">
      <dgm:prSet presAssocID="{8BB5204B-1081-436A-AC94-3A28B005CEC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10F3F28-48DD-4BA9-A41F-50254A3F7563}" type="pres">
      <dgm:prSet presAssocID="{8BB5204B-1081-436A-AC94-3A28B005CEC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470B8F4-B436-4D26-A78D-63AEE2C81605}" type="pres">
      <dgm:prSet presAssocID="{2B7CF07A-A30B-44A6-8335-E02368490F2A}" presName="node" presStyleLbl="node1" presStyleIdx="4" presStyleCnt="5" custScaleX="156126" custScaleY="145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08539-A985-41AF-B63A-9B978CF3B84A}" type="presOf" srcId="{DFB7272C-07E9-4BBA-8E18-1436F0E0E04A}" destId="{ABC0CC56-FDF6-4199-911D-D59441AE49E4}" srcOrd="1" destOrd="0" presId="urn:microsoft.com/office/officeart/2005/8/layout/radial5"/>
    <dgm:cxn modelId="{D7D59E46-2B42-41B0-AE33-B75019830C71}" type="presOf" srcId="{F4365D04-19B3-43C6-8A03-95B89AE614E8}" destId="{3D79DC9D-66BD-4A3E-A352-3B8116A848C8}" srcOrd="0" destOrd="0" presId="urn:microsoft.com/office/officeart/2005/8/layout/radial5"/>
    <dgm:cxn modelId="{CDA03C89-1A00-449E-AC0E-00C774DBAD06}" srcId="{14B003F2-60AA-4775-A7CF-2EE47CFB7F4E}" destId="{2EDB37BC-53D2-4DD0-A1E3-1EB3A79149F7}" srcOrd="1" destOrd="0" parTransId="{B36E4417-2F1C-4918-A3AF-53F840AFCFDA}" sibTransId="{560722D3-B27B-4E4B-82D2-22D8DA8921DB}"/>
    <dgm:cxn modelId="{B3E40137-D294-42AE-A393-B27CCBD5CF12}" type="presOf" srcId="{14B003F2-60AA-4775-A7CF-2EE47CFB7F4E}" destId="{50327D44-279C-41A5-AB9C-68C699FC85B9}" srcOrd="0" destOrd="0" presId="urn:microsoft.com/office/officeart/2005/8/layout/radial5"/>
    <dgm:cxn modelId="{EDC55073-D327-4762-9F2C-70360E37BFB7}" type="presOf" srcId="{2B7CF07A-A30B-44A6-8335-E02368490F2A}" destId="{7470B8F4-B436-4D26-A78D-63AEE2C81605}" srcOrd="0" destOrd="0" presId="urn:microsoft.com/office/officeart/2005/8/layout/radial5"/>
    <dgm:cxn modelId="{B2E954C3-AED7-4D4A-8B68-4BAC3BC2DC16}" type="presOf" srcId="{7D2DC14A-88D6-4B67-8A2A-7165A54C35CD}" destId="{00E0F7A1-A269-4FCE-B8C1-C3F432B0EDBB}" srcOrd="0" destOrd="0" presId="urn:microsoft.com/office/officeart/2005/8/layout/radial5"/>
    <dgm:cxn modelId="{39B34CF5-ACEF-4592-B18E-5DC62686D0F5}" srcId="{14B003F2-60AA-4775-A7CF-2EE47CFB7F4E}" destId="{7D2DC14A-88D6-4B67-8A2A-7165A54C35CD}" srcOrd="2" destOrd="0" parTransId="{BD31A330-9A46-457E-89C9-94F1858EC0B8}" sibTransId="{9E862B21-B095-4FD5-A43A-67B5FCEC6E66}"/>
    <dgm:cxn modelId="{4854E4BF-7FC2-432A-9BC0-AABD12135B9F}" type="presOf" srcId="{2EDB37BC-53D2-4DD0-A1E3-1EB3A79149F7}" destId="{0EF94E2D-EC78-427F-BFFB-98716BBEE16A}" srcOrd="0" destOrd="0" presId="urn:microsoft.com/office/officeart/2005/8/layout/radial5"/>
    <dgm:cxn modelId="{9E26B81F-6533-49A2-A11A-35D736A16CD1}" type="presOf" srcId="{B36E4417-2F1C-4918-A3AF-53F840AFCFDA}" destId="{748EE4D4-51D9-43E8-855F-23BFC56BECA2}" srcOrd="0" destOrd="0" presId="urn:microsoft.com/office/officeart/2005/8/layout/radial5"/>
    <dgm:cxn modelId="{2340CF9C-A5B6-4294-B7AA-B1A06E4D312C}" type="presOf" srcId="{BD31A330-9A46-457E-89C9-94F1858EC0B8}" destId="{28A29147-C2A6-4680-B5B7-0B340429ECD2}" srcOrd="1" destOrd="0" presId="urn:microsoft.com/office/officeart/2005/8/layout/radial5"/>
    <dgm:cxn modelId="{321F9D5D-D586-481D-B054-70565DD08D6E}" type="presOf" srcId="{B36E4417-2F1C-4918-A3AF-53F840AFCFDA}" destId="{38C8CC0C-CCD3-4E08-8DC1-2BFCDBD063D3}" srcOrd="1" destOrd="0" presId="urn:microsoft.com/office/officeart/2005/8/layout/radial5"/>
    <dgm:cxn modelId="{2DE0B3E5-D8F2-4D9F-A8AE-0FD6509CCA97}" type="presOf" srcId="{DFB7272C-07E9-4BBA-8E18-1436F0E0E04A}" destId="{8FEE8F72-790F-4E76-A392-302B7EFAFC11}" srcOrd="0" destOrd="0" presId="urn:microsoft.com/office/officeart/2005/8/layout/radial5"/>
    <dgm:cxn modelId="{12BB7423-04BB-428C-982F-EBA74BC7A525}" type="presOf" srcId="{F679279F-7A67-4723-A56A-3E0E96EAA1C6}" destId="{427D5634-E43A-40D3-97EE-3365B6DC2D76}" srcOrd="0" destOrd="0" presId="urn:microsoft.com/office/officeart/2005/8/layout/radial5"/>
    <dgm:cxn modelId="{EE804F42-66D9-4149-8853-EF2AEA8D9D8B}" srcId="{14B003F2-60AA-4775-A7CF-2EE47CFB7F4E}" destId="{2B7CF07A-A30B-44A6-8335-E02368490F2A}" srcOrd="4" destOrd="0" parTransId="{8BB5204B-1081-436A-AC94-3A28B005CEC3}" sibTransId="{4B8C1DA8-9AE6-45E6-ADF2-9742D5687FDC}"/>
    <dgm:cxn modelId="{8027790F-1361-498E-B411-0DF3407D8232}" type="presOf" srcId="{8BB5204B-1081-436A-AC94-3A28B005CEC3}" destId="{110F3F28-48DD-4BA9-A41F-50254A3F7563}" srcOrd="1" destOrd="0" presId="urn:microsoft.com/office/officeart/2005/8/layout/radial5"/>
    <dgm:cxn modelId="{E60702A4-D111-4CB1-A26A-DDE04132CF2A}" srcId="{14B003F2-60AA-4775-A7CF-2EE47CFB7F4E}" destId="{F4365D04-19B3-43C6-8A03-95B89AE614E8}" srcOrd="3" destOrd="0" parTransId="{DFB7272C-07E9-4BBA-8E18-1436F0E0E04A}" sibTransId="{5E790584-4E2C-4FC7-9636-86F2150C0A9A}"/>
    <dgm:cxn modelId="{1C4AE03D-3B2A-4A3E-B15C-0BF38E974881}" srcId="{14B003F2-60AA-4775-A7CF-2EE47CFB7F4E}" destId="{B1E84A2A-D9A2-4383-8C12-C52F96471156}" srcOrd="0" destOrd="0" parTransId="{0D0C3AC4-F576-49CC-AFA8-5F9212CAC6F5}" sibTransId="{622649CD-BD09-40EE-BFA5-5628E1269E45}"/>
    <dgm:cxn modelId="{D41862F0-4E5D-4FA0-B0EB-1C17F9FEF0C7}" type="presOf" srcId="{BD31A330-9A46-457E-89C9-94F1858EC0B8}" destId="{0519A361-4622-4873-8C40-0A60A3E5D045}" srcOrd="0" destOrd="0" presId="urn:microsoft.com/office/officeart/2005/8/layout/radial5"/>
    <dgm:cxn modelId="{F7A5049C-9D44-4F9C-82FC-7FAA7686E112}" type="presOf" srcId="{0D0C3AC4-F576-49CC-AFA8-5F9212CAC6F5}" destId="{CEE53B81-41B7-400B-A67B-7D414487130C}" srcOrd="0" destOrd="0" presId="urn:microsoft.com/office/officeart/2005/8/layout/radial5"/>
    <dgm:cxn modelId="{96F97659-30C4-4B48-A36E-0E9A058FECD6}" type="presOf" srcId="{0D0C3AC4-F576-49CC-AFA8-5F9212CAC6F5}" destId="{55B9D9A7-A7A5-4F9A-9CC4-E5F95FFD46E4}" srcOrd="1" destOrd="0" presId="urn:microsoft.com/office/officeart/2005/8/layout/radial5"/>
    <dgm:cxn modelId="{BA3A46B9-3F50-4129-8E47-0CA24BF87DB5}" srcId="{F679279F-7A67-4723-A56A-3E0E96EAA1C6}" destId="{14B003F2-60AA-4775-A7CF-2EE47CFB7F4E}" srcOrd="0" destOrd="0" parTransId="{0732A253-DE17-4C65-9122-1EC4AB128DA9}" sibTransId="{6B2506D9-10C9-403B-85E1-2A2FB0101AA3}"/>
    <dgm:cxn modelId="{7B17F98A-5377-4B61-9386-BB1E4B8C7806}" type="presOf" srcId="{B1E84A2A-D9A2-4383-8C12-C52F96471156}" destId="{4AD18A91-DF5E-4C3C-B645-364AC66A5B4A}" srcOrd="0" destOrd="0" presId="urn:microsoft.com/office/officeart/2005/8/layout/radial5"/>
    <dgm:cxn modelId="{41843DEF-092E-42C5-9AB7-BE6C5BADF906}" type="presOf" srcId="{8BB5204B-1081-436A-AC94-3A28B005CEC3}" destId="{E70C374D-1912-4454-AA13-004D64A34FAA}" srcOrd="0" destOrd="0" presId="urn:microsoft.com/office/officeart/2005/8/layout/radial5"/>
    <dgm:cxn modelId="{CD3B24E6-6D64-42CC-9E8E-7E9BA1B9FDBD}" type="presParOf" srcId="{427D5634-E43A-40D3-97EE-3365B6DC2D76}" destId="{50327D44-279C-41A5-AB9C-68C699FC85B9}" srcOrd="0" destOrd="0" presId="urn:microsoft.com/office/officeart/2005/8/layout/radial5"/>
    <dgm:cxn modelId="{AE48D87D-E94D-42A1-ABEB-52CADD3B5968}" type="presParOf" srcId="{427D5634-E43A-40D3-97EE-3365B6DC2D76}" destId="{CEE53B81-41B7-400B-A67B-7D414487130C}" srcOrd="1" destOrd="0" presId="urn:microsoft.com/office/officeart/2005/8/layout/radial5"/>
    <dgm:cxn modelId="{C41BFE1F-0C36-4A31-B516-B69971D23D1C}" type="presParOf" srcId="{CEE53B81-41B7-400B-A67B-7D414487130C}" destId="{55B9D9A7-A7A5-4F9A-9CC4-E5F95FFD46E4}" srcOrd="0" destOrd="0" presId="urn:microsoft.com/office/officeart/2005/8/layout/radial5"/>
    <dgm:cxn modelId="{86BDA0FD-A507-4D60-84C2-BD57D723CC0A}" type="presParOf" srcId="{427D5634-E43A-40D3-97EE-3365B6DC2D76}" destId="{4AD18A91-DF5E-4C3C-B645-364AC66A5B4A}" srcOrd="2" destOrd="0" presId="urn:microsoft.com/office/officeart/2005/8/layout/radial5"/>
    <dgm:cxn modelId="{65BCAE76-6A36-4884-B422-551F73F0D246}" type="presParOf" srcId="{427D5634-E43A-40D3-97EE-3365B6DC2D76}" destId="{748EE4D4-51D9-43E8-855F-23BFC56BECA2}" srcOrd="3" destOrd="0" presId="urn:microsoft.com/office/officeart/2005/8/layout/radial5"/>
    <dgm:cxn modelId="{C2D9DCE9-3E5F-4D3B-8250-E8016A8D9101}" type="presParOf" srcId="{748EE4D4-51D9-43E8-855F-23BFC56BECA2}" destId="{38C8CC0C-CCD3-4E08-8DC1-2BFCDBD063D3}" srcOrd="0" destOrd="0" presId="urn:microsoft.com/office/officeart/2005/8/layout/radial5"/>
    <dgm:cxn modelId="{8C605468-2221-4D42-A1BD-606115AADEF6}" type="presParOf" srcId="{427D5634-E43A-40D3-97EE-3365B6DC2D76}" destId="{0EF94E2D-EC78-427F-BFFB-98716BBEE16A}" srcOrd="4" destOrd="0" presId="urn:microsoft.com/office/officeart/2005/8/layout/radial5"/>
    <dgm:cxn modelId="{74CC9B9A-02C0-46D5-9D1E-2DEAF0766472}" type="presParOf" srcId="{427D5634-E43A-40D3-97EE-3365B6DC2D76}" destId="{0519A361-4622-4873-8C40-0A60A3E5D045}" srcOrd="5" destOrd="0" presId="urn:microsoft.com/office/officeart/2005/8/layout/radial5"/>
    <dgm:cxn modelId="{17FE5460-C0D4-45FA-A02A-C2A25E11CCB5}" type="presParOf" srcId="{0519A361-4622-4873-8C40-0A60A3E5D045}" destId="{28A29147-C2A6-4680-B5B7-0B340429ECD2}" srcOrd="0" destOrd="0" presId="urn:microsoft.com/office/officeart/2005/8/layout/radial5"/>
    <dgm:cxn modelId="{443167D0-9DED-4040-A6EE-8CFA91C9D543}" type="presParOf" srcId="{427D5634-E43A-40D3-97EE-3365B6DC2D76}" destId="{00E0F7A1-A269-4FCE-B8C1-C3F432B0EDBB}" srcOrd="6" destOrd="0" presId="urn:microsoft.com/office/officeart/2005/8/layout/radial5"/>
    <dgm:cxn modelId="{9616FF7D-0F78-4A18-AF7E-80C98AB9A0C0}" type="presParOf" srcId="{427D5634-E43A-40D3-97EE-3365B6DC2D76}" destId="{8FEE8F72-790F-4E76-A392-302B7EFAFC11}" srcOrd="7" destOrd="0" presId="urn:microsoft.com/office/officeart/2005/8/layout/radial5"/>
    <dgm:cxn modelId="{72F105A9-9A2A-4650-B4E6-C8EA6F54FFE1}" type="presParOf" srcId="{8FEE8F72-790F-4E76-A392-302B7EFAFC11}" destId="{ABC0CC56-FDF6-4199-911D-D59441AE49E4}" srcOrd="0" destOrd="0" presId="urn:microsoft.com/office/officeart/2005/8/layout/radial5"/>
    <dgm:cxn modelId="{E23ACF7C-4A9D-4410-87A3-81B785DD9569}" type="presParOf" srcId="{427D5634-E43A-40D3-97EE-3365B6DC2D76}" destId="{3D79DC9D-66BD-4A3E-A352-3B8116A848C8}" srcOrd="8" destOrd="0" presId="urn:microsoft.com/office/officeart/2005/8/layout/radial5"/>
    <dgm:cxn modelId="{3CFECD3A-D59C-46BE-A521-23A6C5CDBAD3}" type="presParOf" srcId="{427D5634-E43A-40D3-97EE-3365B6DC2D76}" destId="{E70C374D-1912-4454-AA13-004D64A34FAA}" srcOrd="9" destOrd="0" presId="urn:microsoft.com/office/officeart/2005/8/layout/radial5"/>
    <dgm:cxn modelId="{BB4A4D08-54BB-4121-BC4E-1BA674604CE3}" type="presParOf" srcId="{E70C374D-1912-4454-AA13-004D64A34FAA}" destId="{110F3F28-48DD-4BA9-A41F-50254A3F7563}" srcOrd="0" destOrd="0" presId="urn:microsoft.com/office/officeart/2005/8/layout/radial5"/>
    <dgm:cxn modelId="{9F54D42A-6B76-42E1-BA28-E4D3866A0988}" type="presParOf" srcId="{427D5634-E43A-40D3-97EE-3365B6DC2D76}" destId="{7470B8F4-B436-4D26-A78D-63AEE2C8160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27D44-279C-41A5-AB9C-68C699FC85B9}">
      <dsp:nvSpPr>
        <dsp:cNvPr id="0" name=""/>
        <dsp:cNvSpPr/>
      </dsp:nvSpPr>
      <dsp:spPr>
        <a:xfrm>
          <a:off x="2349194" y="1326001"/>
          <a:ext cx="1038843" cy="1038843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sz="2100" kern="1200" dirty="0"/>
        </a:p>
      </dsp:txBody>
      <dsp:txXfrm>
        <a:off x="2501329" y="1478136"/>
        <a:ext cx="734573" cy="734573"/>
      </dsp:txXfrm>
    </dsp:sp>
    <dsp:sp modelId="{CEE53B81-41B7-400B-A67B-7D414487130C}">
      <dsp:nvSpPr>
        <dsp:cNvPr id="0" name=""/>
        <dsp:cNvSpPr/>
      </dsp:nvSpPr>
      <dsp:spPr>
        <a:xfrm rot="16200000">
          <a:off x="2758618" y="948080"/>
          <a:ext cx="219996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91618" y="1051721"/>
        <a:ext cx="153997" cy="211924"/>
      </dsp:txXfrm>
    </dsp:sp>
    <dsp:sp modelId="{4AD18A91-DF5E-4C3C-B645-364AC66A5B4A}">
      <dsp:nvSpPr>
        <dsp:cNvPr id="0" name=""/>
        <dsp:cNvSpPr/>
      </dsp:nvSpPr>
      <dsp:spPr>
        <a:xfrm>
          <a:off x="2070789" y="-127930"/>
          <a:ext cx="1595653" cy="1038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304467" y="24205"/>
        <a:ext cx="1128297" cy="734573"/>
      </dsp:txXfrm>
    </dsp:sp>
    <dsp:sp modelId="{748EE4D4-51D9-43E8-855F-23BFC56BECA2}">
      <dsp:nvSpPr>
        <dsp:cNvPr id="0" name=""/>
        <dsp:cNvSpPr/>
      </dsp:nvSpPr>
      <dsp:spPr>
        <a:xfrm rot="20321453">
          <a:off x="3396955" y="1438153"/>
          <a:ext cx="126025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398247" y="1515664"/>
        <a:ext cx="88218" cy="211924"/>
      </dsp:txXfrm>
    </dsp:sp>
    <dsp:sp modelId="{0EF94E2D-EC78-427F-BFFB-98716BBEE16A}">
      <dsp:nvSpPr>
        <dsp:cNvPr id="0" name=""/>
        <dsp:cNvSpPr/>
      </dsp:nvSpPr>
      <dsp:spPr>
        <a:xfrm>
          <a:off x="3486383" y="552947"/>
          <a:ext cx="1757547" cy="14174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43770" y="760528"/>
        <a:ext cx="1242773" cy="1002288"/>
      </dsp:txXfrm>
    </dsp:sp>
    <dsp:sp modelId="{0519A361-4622-4873-8C40-0A60A3E5D045}">
      <dsp:nvSpPr>
        <dsp:cNvPr id="0" name=""/>
        <dsp:cNvSpPr/>
      </dsp:nvSpPr>
      <dsp:spPr>
        <a:xfrm rot="2857378">
          <a:off x="3230894" y="2123063"/>
          <a:ext cx="104338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35996" y="2182143"/>
        <a:ext cx="73037" cy="211924"/>
      </dsp:txXfrm>
    </dsp:sp>
    <dsp:sp modelId="{00E0F7A1-A269-4FCE-B8C1-C3F432B0EDBB}">
      <dsp:nvSpPr>
        <dsp:cNvPr id="0" name=""/>
        <dsp:cNvSpPr/>
      </dsp:nvSpPr>
      <dsp:spPr>
        <a:xfrm>
          <a:off x="2897252" y="2268961"/>
          <a:ext cx="1955270" cy="13587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3595" y="2467940"/>
        <a:ext cx="1382584" cy="960756"/>
      </dsp:txXfrm>
    </dsp:sp>
    <dsp:sp modelId="{8FEE8F72-790F-4E76-A392-302B7EFAFC11}">
      <dsp:nvSpPr>
        <dsp:cNvPr id="0" name=""/>
        <dsp:cNvSpPr/>
      </dsp:nvSpPr>
      <dsp:spPr>
        <a:xfrm rot="7801639">
          <a:off x="2461910" y="2113320"/>
          <a:ext cx="66730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78357" y="2176296"/>
        <a:ext cx="46711" cy="211924"/>
      </dsp:txXfrm>
    </dsp:sp>
    <dsp:sp modelId="{3D79DC9D-66BD-4A3E-A352-3B8116A848C8}">
      <dsp:nvSpPr>
        <dsp:cNvPr id="0" name=""/>
        <dsp:cNvSpPr/>
      </dsp:nvSpPr>
      <dsp:spPr>
        <a:xfrm>
          <a:off x="896560" y="2212955"/>
          <a:ext cx="2014494" cy="15623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191576" y="2441754"/>
        <a:ext cx="1424462" cy="1104740"/>
      </dsp:txXfrm>
    </dsp:sp>
    <dsp:sp modelId="{E70C374D-1912-4454-AA13-004D64A34FAA}">
      <dsp:nvSpPr>
        <dsp:cNvPr id="0" name=""/>
        <dsp:cNvSpPr/>
      </dsp:nvSpPr>
      <dsp:spPr>
        <a:xfrm rot="11880000">
          <a:off x="2280815" y="1488952"/>
          <a:ext cx="68452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300848" y="1562766"/>
        <a:ext cx="47916" cy="211924"/>
      </dsp:txXfrm>
    </dsp:sp>
    <dsp:sp modelId="{7470B8F4-B436-4D26-A78D-63AEE2C81605}">
      <dsp:nvSpPr>
        <dsp:cNvPr id="0" name=""/>
        <dsp:cNvSpPr/>
      </dsp:nvSpPr>
      <dsp:spPr>
        <a:xfrm>
          <a:off x="674892" y="638634"/>
          <a:ext cx="1621905" cy="151499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912414" y="860500"/>
        <a:ext cx="1146861" cy="107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27D44-279C-41A5-AB9C-68C699FC85B9}">
      <dsp:nvSpPr>
        <dsp:cNvPr id="0" name=""/>
        <dsp:cNvSpPr/>
      </dsp:nvSpPr>
      <dsp:spPr>
        <a:xfrm>
          <a:off x="2349194" y="1326001"/>
          <a:ext cx="1038843" cy="1038843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sz="2100" kern="1200" dirty="0"/>
        </a:p>
      </dsp:txBody>
      <dsp:txXfrm>
        <a:off x="2501329" y="1478136"/>
        <a:ext cx="734573" cy="734573"/>
      </dsp:txXfrm>
    </dsp:sp>
    <dsp:sp modelId="{CEE53B81-41B7-400B-A67B-7D414487130C}">
      <dsp:nvSpPr>
        <dsp:cNvPr id="0" name=""/>
        <dsp:cNvSpPr/>
      </dsp:nvSpPr>
      <dsp:spPr>
        <a:xfrm rot="16200000">
          <a:off x="2758618" y="948080"/>
          <a:ext cx="219996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791618" y="1051721"/>
        <a:ext cx="153997" cy="211924"/>
      </dsp:txXfrm>
    </dsp:sp>
    <dsp:sp modelId="{4AD18A91-DF5E-4C3C-B645-364AC66A5B4A}">
      <dsp:nvSpPr>
        <dsp:cNvPr id="0" name=""/>
        <dsp:cNvSpPr/>
      </dsp:nvSpPr>
      <dsp:spPr>
        <a:xfrm>
          <a:off x="2070789" y="-127930"/>
          <a:ext cx="1595653" cy="1038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304467" y="24205"/>
        <a:ext cx="1128297" cy="734573"/>
      </dsp:txXfrm>
    </dsp:sp>
    <dsp:sp modelId="{748EE4D4-51D9-43E8-855F-23BFC56BECA2}">
      <dsp:nvSpPr>
        <dsp:cNvPr id="0" name=""/>
        <dsp:cNvSpPr/>
      </dsp:nvSpPr>
      <dsp:spPr>
        <a:xfrm rot="20321453">
          <a:off x="3396955" y="1438153"/>
          <a:ext cx="126025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398247" y="1515664"/>
        <a:ext cx="88218" cy="211924"/>
      </dsp:txXfrm>
    </dsp:sp>
    <dsp:sp modelId="{0EF94E2D-EC78-427F-BFFB-98716BBEE16A}">
      <dsp:nvSpPr>
        <dsp:cNvPr id="0" name=""/>
        <dsp:cNvSpPr/>
      </dsp:nvSpPr>
      <dsp:spPr>
        <a:xfrm>
          <a:off x="3486383" y="552947"/>
          <a:ext cx="1757547" cy="14174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43770" y="760528"/>
        <a:ext cx="1242773" cy="1002288"/>
      </dsp:txXfrm>
    </dsp:sp>
    <dsp:sp modelId="{0519A361-4622-4873-8C40-0A60A3E5D045}">
      <dsp:nvSpPr>
        <dsp:cNvPr id="0" name=""/>
        <dsp:cNvSpPr/>
      </dsp:nvSpPr>
      <dsp:spPr>
        <a:xfrm rot="2857378">
          <a:off x="3230894" y="2123063"/>
          <a:ext cx="104338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35996" y="2182143"/>
        <a:ext cx="73037" cy="211924"/>
      </dsp:txXfrm>
    </dsp:sp>
    <dsp:sp modelId="{00E0F7A1-A269-4FCE-B8C1-C3F432B0EDBB}">
      <dsp:nvSpPr>
        <dsp:cNvPr id="0" name=""/>
        <dsp:cNvSpPr/>
      </dsp:nvSpPr>
      <dsp:spPr>
        <a:xfrm>
          <a:off x="2897252" y="2268961"/>
          <a:ext cx="1955270" cy="13587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3595" y="2467940"/>
        <a:ext cx="1382584" cy="960756"/>
      </dsp:txXfrm>
    </dsp:sp>
    <dsp:sp modelId="{8FEE8F72-790F-4E76-A392-302B7EFAFC11}">
      <dsp:nvSpPr>
        <dsp:cNvPr id="0" name=""/>
        <dsp:cNvSpPr/>
      </dsp:nvSpPr>
      <dsp:spPr>
        <a:xfrm rot="7801639">
          <a:off x="2461910" y="2113320"/>
          <a:ext cx="66730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78357" y="2176296"/>
        <a:ext cx="46711" cy="211924"/>
      </dsp:txXfrm>
    </dsp:sp>
    <dsp:sp modelId="{3D79DC9D-66BD-4A3E-A352-3B8116A848C8}">
      <dsp:nvSpPr>
        <dsp:cNvPr id="0" name=""/>
        <dsp:cNvSpPr/>
      </dsp:nvSpPr>
      <dsp:spPr>
        <a:xfrm>
          <a:off x="896560" y="2212955"/>
          <a:ext cx="2014494" cy="15623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191576" y="2441754"/>
        <a:ext cx="1424462" cy="1104740"/>
      </dsp:txXfrm>
    </dsp:sp>
    <dsp:sp modelId="{E70C374D-1912-4454-AA13-004D64A34FAA}">
      <dsp:nvSpPr>
        <dsp:cNvPr id="0" name=""/>
        <dsp:cNvSpPr/>
      </dsp:nvSpPr>
      <dsp:spPr>
        <a:xfrm rot="11880000">
          <a:off x="2280815" y="1488952"/>
          <a:ext cx="68452" cy="35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300848" y="1562766"/>
        <a:ext cx="47916" cy="211924"/>
      </dsp:txXfrm>
    </dsp:sp>
    <dsp:sp modelId="{7470B8F4-B436-4D26-A78D-63AEE2C81605}">
      <dsp:nvSpPr>
        <dsp:cNvPr id="0" name=""/>
        <dsp:cNvSpPr/>
      </dsp:nvSpPr>
      <dsp:spPr>
        <a:xfrm>
          <a:off x="674892" y="638634"/>
          <a:ext cx="1621905" cy="151499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912414" y="860500"/>
        <a:ext cx="1146861" cy="107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4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A914-6C1B-462E-97FF-7CA156189F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C1DC-A9B5-451B-9364-1F4C2265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1744" y="387926"/>
            <a:ext cx="6054437" cy="1163783"/>
          </a:xfrm>
          <a:prstGeom prst="ellips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690254"/>
            <a:ext cx="9781309" cy="507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9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42108" y="5403272"/>
            <a:ext cx="3740727" cy="1039091"/>
          </a:xfrm>
          <a:prstGeom prst="flowChartDecisi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বায়ু দূষণ </a:t>
            </a:r>
            <a:endParaRPr lang="en-US" sz="32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673928" y="249382"/>
            <a:ext cx="6456218" cy="762000"/>
          </a:xfrm>
          <a:prstGeom prst="flowChartAlternateProcess">
            <a:avLst/>
          </a:prstGeom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বায়ুতে যে দূষণ হয় </a:t>
            </a:r>
            <a:r>
              <a:rPr lang="bn-BD" sz="2800" dirty="0" smtClean="0"/>
              <a:t>তা বায়ু দূষণ।  </a:t>
            </a:r>
            <a:endParaRPr lang="en-US" sz="28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8326582" y="3325091"/>
            <a:ext cx="3338945" cy="2576945"/>
          </a:xfrm>
          <a:prstGeom prst="flowChartAlternateProcess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বায়ু</a:t>
            </a:r>
            <a:r>
              <a:rPr lang="bn-BD" sz="3200" dirty="0"/>
              <a:t> </a:t>
            </a:r>
            <a:r>
              <a:rPr lang="bn-BD" sz="3200" dirty="0" smtClean="0"/>
              <a:t>দূষণ হলে আমাদের কি কি সমস্যা হয় ?  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419333"/>
            <a:ext cx="6373091" cy="381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6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274618" y="5929745"/>
            <a:ext cx="3588328" cy="720436"/>
          </a:xfrm>
          <a:prstGeom prst="flowChartDecisio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মাটি দূষণ </a:t>
            </a:r>
            <a:endParaRPr lang="en-US" sz="2800" dirty="0"/>
          </a:p>
        </p:txBody>
      </p:sp>
      <p:sp>
        <p:nvSpPr>
          <p:cNvPr id="3" name="Flowchart: Terminator 2"/>
          <p:cNvSpPr/>
          <p:nvPr/>
        </p:nvSpPr>
        <p:spPr>
          <a:xfrm>
            <a:off x="2355272" y="734291"/>
            <a:ext cx="7495309" cy="720436"/>
          </a:xfrm>
          <a:prstGeom prst="flowChartTerminator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মাটিতে যে দূষণ হয় তা মাটি </a:t>
            </a:r>
            <a:r>
              <a:rPr lang="bn-BD" sz="3200" dirty="0" smtClean="0"/>
              <a:t>দূষণ।  </a:t>
            </a:r>
            <a:endParaRPr lang="en-US" sz="32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8589818" y="2798618"/>
            <a:ext cx="2826327" cy="2937164"/>
          </a:xfrm>
          <a:prstGeom prst="flowChartAlternateProcess">
            <a:avLst/>
          </a:prstGeom>
          <a:ln w="5715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মাটি দূষণ </a:t>
            </a:r>
            <a:endParaRPr lang="en-US" sz="2800" dirty="0"/>
          </a:p>
          <a:p>
            <a:pPr algn="ctr"/>
            <a:r>
              <a:rPr lang="bn-BD" sz="2800" dirty="0" smtClean="0"/>
              <a:t>হলে </a:t>
            </a:r>
            <a:r>
              <a:rPr lang="bn-BD" sz="2800" dirty="0"/>
              <a:t>আমাদের কি কি সমস্যা হয় </a:t>
            </a:r>
            <a:r>
              <a:rPr lang="bn-BD" sz="2800" dirty="0" smtClean="0"/>
              <a:t>?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657350"/>
            <a:ext cx="6553200" cy="4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03418" y="678874"/>
            <a:ext cx="5250873" cy="1316182"/>
          </a:xfrm>
          <a:prstGeom prst="horizontalScroll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একক কাজ 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2992581" y="3796145"/>
            <a:ext cx="5472546" cy="1357745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বায়ু ও মাটি দূষণ কি?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31" y="4654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191491" y="5805055"/>
            <a:ext cx="3879273" cy="817418"/>
          </a:xfrm>
          <a:prstGeom prst="flowChartDecisi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বর্জ্য দূষণ </a:t>
            </a:r>
            <a:endParaRPr lang="en-US" sz="2800" dirty="0"/>
          </a:p>
        </p:txBody>
      </p:sp>
      <p:sp>
        <p:nvSpPr>
          <p:cNvPr id="3" name="Flowchart: Terminator 2"/>
          <p:cNvSpPr/>
          <p:nvPr/>
        </p:nvSpPr>
        <p:spPr>
          <a:xfrm>
            <a:off x="457200" y="374075"/>
            <a:ext cx="10654145" cy="568036"/>
          </a:xfrm>
          <a:prstGeom prst="flowChartTerminator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রাস্তায় আবর্জনার ফলে যে দূষণ </a:t>
            </a:r>
            <a:r>
              <a:rPr lang="bn-BD" sz="3200" dirty="0" smtClean="0"/>
              <a:t>হয় তা বর্জ্য </a:t>
            </a:r>
            <a:r>
              <a:rPr lang="bn-BD" sz="3200" dirty="0"/>
              <a:t>দূষণ </a:t>
            </a:r>
            <a:r>
              <a:rPr lang="bn-BD" sz="3200" dirty="0" smtClean="0"/>
              <a:t>।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6927273" y="2673927"/>
            <a:ext cx="4281054" cy="1884218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রাস্তায় </a:t>
            </a:r>
            <a:r>
              <a:rPr lang="bn-BD" sz="2800" dirty="0" smtClean="0"/>
              <a:t>আবর্জনা থাকলে কি অসুবিধা হয়?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4" y="1682958"/>
            <a:ext cx="5805540" cy="3901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6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662544" y="5860473"/>
            <a:ext cx="3588327" cy="817418"/>
          </a:xfrm>
          <a:prstGeom prst="flowChartDecisi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পানি</a:t>
            </a:r>
            <a:r>
              <a:rPr lang="bn-BD" sz="2800" dirty="0"/>
              <a:t> দূষণ 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3" name="Flowchart: Terminator 2"/>
          <p:cNvSpPr/>
          <p:nvPr/>
        </p:nvSpPr>
        <p:spPr>
          <a:xfrm>
            <a:off x="2466110" y="290946"/>
            <a:ext cx="7121236" cy="817418"/>
          </a:xfrm>
          <a:prstGeom prst="flowChartTerminator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পানিতে যে দূষণ হয় তা পানিদূষণ । 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7744691" y="3588327"/>
            <a:ext cx="3422073" cy="227214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পানিদূষণের ফলে মানুষ ও প্রাণীর কি সমস্যা হয়?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567945"/>
            <a:ext cx="6289964" cy="3918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24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616036" y="568037"/>
            <a:ext cx="4294909" cy="845127"/>
          </a:xfrm>
          <a:prstGeom prst="doubleWav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জোড়ায় কাজ </a:t>
            </a:r>
            <a:endParaRPr lang="en-US" sz="40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315689" y="2576945"/>
            <a:ext cx="6719455" cy="2327564"/>
          </a:xfrm>
          <a:prstGeom prst="round2Diag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বর্জ্য ও</a:t>
            </a:r>
            <a:r>
              <a:rPr lang="bn-BD" sz="3200" dirty="0"/>
              <a:t>পানি </a:t>
            </a:r>
            <a:r>
              <a:rPr lang="bn-BD" sz="3200" dirty="0" smtClean="0"/>
              <a:t>দূষণ কি এর ফলে আমাদের কি কি অসুবিধা হয়, তা জোড়ায় আলোচনা করে লিখ ।   </a:t>
            </a:r>
            <a:endParaRPr lang="en-US" sz="3200" dirty="0"/>
          </a:p>
          <a:p>
            <a:pPr algn="ctr"/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8" y="32174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23999" y="5619752"/>
            <a:ext cx="3449782" cy="1191491"/>
          </a:xfrm>
          <a:prstGeom prst="flowChartDecisi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শব্দ দূষণ</a:t>
            </a:r>
            <a:endParaRPr lang="en-US" sz="32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787238" y="263236"/>
            <a:ext cx="8007926" cy="1094509"/>
          </a:xfrm>
          <a:prstGeom prst="flowChartAlternateProcess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রাস্তায় শব্দের ফলে যে দূষণ  হয় তা শব্দ দূষণ।  </a:t>
            </a:r>
            <a:endParaRPr lang="en-US" sz="28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412181" y="2715492"/>
            <a:ext cx="4128655" cy="2022763"/>
          </a:xfrm>
          <a:prstGeom prst="round2Diag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শব্দ </a:t>
            </a:r>
            <a:r>
              <a:rPr lang="bn-BD" sz="2800" dirty="0" smtClean="0"/>
              <a:t>দূষনের ফলে আমাদের কি ক্ষতি হয় 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562966"/>
            <a:ext cx="5805055" cy="3812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1" y="443345"/>
            <a:ext cx="5347854" cy="1177636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380" y="3998191"/>
            <a:ext cx="899160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পাঠ্যবইয়ের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38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দেখি ও পড়ি 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8" y="933449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733" y="176646"/>
            <a:ext cx="9807286" cy="43295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দূষণ</a:t>
            </a:r>
            <a:r>
              <a:rPr lang="en-US" sz="2400" dirty="0" smtClean="0"/>
              <a:t> 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744" y="1717964"/>
            <a:ext cx="5915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বায়ুতে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দূষণ</a:t>
            </a:r>
            <a:r>
              <a:rPr lang="en-US" sz="3200" dirty="0" smtClean="0"/>
              <a:t> ---------। </a:t>
            </a:r>
          </a:p>
          <a:p>
            <a:r>
              <a:rPr lang="en-US" sz="3200" dirty="0" err="1" smtClean="0"/>
              <a:t>পানিতে</a:t>
            </a:r>
            <a:r>
              <a:rPr lang="en-US" sz="3200" dirty="0" smtClean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r>
              <a:rPr lang="en-US" sz="3200" dirty="0"/>
              <a:t> </a:t>
            </a:r>
            <a:r>
              <a:rPr lang="en-US" sz="3200" dirty="0" smtClean="0"/>
              <a:t>---------</a:t>
            </a:r>
            <a:r>
              <a:rPr lang="bn-BD" sz="3200" dirty="0" smtClean="0"/>
              <a:t>---</a:t>
            </a:r>
            <a:r>
              <a:rPr lang="en-US" sz="3200" dirty="0" smtClean="0"/>
              <a:t>। </a:t>
            </a:r>
          </a:p>
          <a:p>
            <a:r>
              <a:rPr lang="en-US" sz="3200" dirty="0" err="1" smtClean="0"/>
              <a:t>মাটিতে</a:t>
            </a:r>
            <a:r>
              <a:rPr lang="en-US" sz="3200" dirty="0" smtClean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r>
              <a:rPr lang="en-US" sz="3200" dirty="0"/>
              <a:t> </a:t>
            </a:r>
            <a:r>
              <a:rPr lang="en-US" sz="3200" dirty="0" smtClean="0"/>
              <a:t>---------</a:t>
            </a:r>
            <a:r>
              <a:rPr lang="bn-BD" sz="3200" dirty="0" smtClean="0"/>
              <a:t>--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রাস্তায়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ফলে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r>
              <a:rPr lang="en-US" sz="3200" dirty="0"/>
              <a:t> </a:t>
            </a:r>
            <a:r>
              <a:rPr lang="en-US" sz="3200" dirty="0" smtClean="0"/>
              <a:t>-------</a:t>
            </a:r>
            <a:r>
              <a:rPr lang="bn-BD" sz="3200" dirty="0" smtClean="0"/>
              <a:t>।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রাস্তায়</a:t>
            </a:r>
            <a:r>
              <a:rPr lang="bn-BD" sz="3200" dirty="0" smtClean="0"/>
              <a:t> আবর্জনা</a:t>
            </a:r>
            <a:r>
              <a:rPr lang="en-US" sz="3200" dirty="0" smtClean="0"/>
              <a:t>র </a:t>
            </a:r>
            <a:r>
              <a:rPr lang="en-US" sz="3200" dirty="0" err="1"/>
              <a:t>ফলে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 smtClean="0"/>
              <a:t>দূষণ</a:t>
            </a:r>
            <a:endParaRPr lang="bn-BD" sz="3200" dirty="0" smtClean="0"/>
          </a:p>
          <a:p>
            <a:r>
              <a:rPr lang="en-US" sz="3200" dirty="0" smtClean="0"/>
              <a:t> ---------</a:t>
            </a:r>
            <a:r>
              <a:rPr lang="bn-BD" sz="3200" dirty="0" smtClean="0"/>
              <a:t>----- </a:t>
            </a:r>
            <a:r>
              <a:rPr lang="en-US" sz="3200" dirty="0" smtClean="0"/>
              <a:t>।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66837" y="1484500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/>
              <a:t>বায়ু দূষণ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391431" y="2577984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/>
              <a:t>মাটি দূষণ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8528" y="406776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/>
              <a:t>      বর্জ্য দূষণ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66837" y="2041313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/>
              <a:t>পানি </a:t>
            </a:r>
            <a:r>
              <a:rPr lang="bn-BD" sz="2400" dirty="0" smtClean="0"/>
              <a:t>দূষণ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93152" y="2903964"/>
            <a:ext cx="134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/>
              <a:t>শব্দ দূষণ</a:t>
            </a:r>
            <a:endParaRPr lang="en-US" sz="24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10954038"/>
              </p:ext>
            </p:extLst>
          </p:nvPr>
        </p:nvGraphicFramePr>
        <p:xfrm>
          <a:off x="6553201" y="259773"/>
          <a:ext cx="5805054" cy="367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0327D44-279C-41A5-AB9C-68C699FC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graphicEl>
                                              <a:dgm id="{50327D44-279C-41A5-AB9C-68C699FC8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E53B81-41B7-400B-A67B-7D414487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>
                                            <p:graphicEl>
                                              <a:dgm id="{CEE53B81-41B7-400B-A67B-7D414487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AD18A91-DF5E-4C3C-B645-364AC66A5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>
                                            <p:graphicEl>
                                              <a:dgm id="{4AD18A91-DF5E-4C3C-B645-364AC66A5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48EE4D4-51D9-43E8-855F-23BFC56B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graphicEl>
                                              <a:dgm id="{748EE4D4-51D9-43E8-855F-23BFC56BE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EF94E2D-EC78-427F-BFFB-98716BBE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>
                                            <p:graphicEl>
                                              <a:dgm id="{0EF94E2D-EC78-427F-BFFB-98716BBEE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519A361-4622-4873-8C40-0A60A3E5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graphicEl>
                                              <a:dgm id="{0519A361-4622-4873-8C40-0A60A3E5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0E0F7A1-A269-4FCE-B8C1-C3F432B0E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>
                                            <p:graphicEl>
                                              <a:dgm id="{00E0F7A1-A269-4FCE-B8C1-C3F432B0E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FEE8F72-790F-4E76-A392-302B7EFAF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>
                                            <p:graphicEl>
                                              <a:dgm id="{8FEE8F72-790F-4E76-A392-302B7EFAF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D79DC9D-66BD-4A3E-A352-3B8116A84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>
                                            <p:graphicEl>
                                              <a:dgm id="{3D79DC9D-66BD-4A3E-A352-3B8116A84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70C374D-1912-4454-AA13-004D64A3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>
                                            <p:graphicEl>
                                              <a:dgm id="{E70C374D-1912-4454-AA13-004D64A34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470B8F4-B436-4D26-A78D-63AEE2C81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>
                                            <p:graphicEl>
                                              <a:dgm id="{7470B8F4-B436-4D26-A78D-63AEE2C81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7" grpId="0"/>
      <p:bldP spid="8" grpId="0"/>
      <p:bldP spid="9" grpId="0"/>
      <p:bldP spid="10" grpId="0"/>
      <p:bldP spid="11" grpId="0"/>
      <p:bldGraphic spid="1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3920836" y="249381"/>
            <a:ext cx="4973780" cy="1911928"/>
          </a:xfrm>
          <a:prstGeom prst="sun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5" y="2531917"/>
            <a:ext cx="7926533" cy="39658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21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72145" y="290945"/>
            <a:ext cx="8742219" cy="1136073"/>
          </a:xfrm>
          <a:prstGeom prst="ribb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/>
          </a:p>
        </p:txBody>
      </p:sp>
      <p:sp>
        <p:nvSpPr>
          <p:cNvPr id="3" name="Bevel 2"/>
          <p:cNvSpPr/>
          <p:nvPr/>
        </p:nvSpPr>
        <p:spPr>
          <a:xfrm>
            <a:off x="2265218" y="2175164"/>
            <a:ext cx="8749146" cy="4308763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নামঃ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-Right Arrow 9"/>
          <p:cNvSpPr/>
          <p:nvPr/>
        </p:nvSpPr>
        <p:spPr>
          <a:xfrm>
            <a:off x="2826326" y="259773"/>
            <a:ext cx="4281056" cy="2923309"/>
          </a:xfrm>
          <a:prstGeom prst="leftRight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দূষন হচ্ছে তা দলে আলোচনা করে লিখ।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3237" y="962891"/>
            <a:ext cx="2272145" cy="1607127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401783" y="4237757"/>
            <a:ext cx="2272145" cy="1607127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28109" y="3519055"/>
            <a:ext cx="4835235" cy="2992580"/>
          </a:xfrm>
          <a:prstGeom prst="left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মানুষ কিভাবে পরিবেশ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দূষন করছে তা দলে আলোচনা করে লিখ। 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2772602"/>
              </p:ext>
            </p:extLst>
          </p:nvPr>
        </p:nvGraphicFramePr>
        <p:xfrm>
          <a:off x="6553201" y="259773"/>
          <a:ext cx="5805054" cy="367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327D44-279C-41A5-AB9C-68C699FC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0327D44-279C-41A5-AB9C-68C699FC8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53B81-41B7-400B-A67B-7D414487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CEE53B81-41B7-400B-A67B-7D414487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D18A91-DF5E-4C3C-B645-364AC66A5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AD18A91-DF5E-4C3C-B645-364AC66A5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EE4D4-51D9-43E8-855F-23BFC56B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748EE4D4-51D9-43E8-855F-23BFC56BE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F94E2D-EC78-427F-BFFB-98716BBE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EF94E2D-EC78-427F-BFFB-98716BBEE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19A361-4622-4873-8C40-0A60A3E5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0519A361-4622-4873-8C40-0A60A3E5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E0F7A1-A269-4FCE-B8C1-C3F432B0E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00E0F7A1-A269-4FCE-B8C1-C3F432B0E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EE8F72-790F-4E76-A392-302B7EFAF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8FEE8F72-790F-4E76-A392-302B7EFAF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79DC9D-66BD-4A3E-A352-3B8116A84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3D79DC9D-66BD-4A3E-A352-3B8116A84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0C374D-1912-4454-AA13-004D64A3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E70C374D-1912-4454-AA13-004D64A34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70B8F4-B436-4D26-A78D-63AEE2C81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7470B8F4-B436-4D26-A78D-63AEE2C81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91890" y="512618"/>
            <a:ext cx="4034658" cy="1949228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546765" y="2867891"/>
            <a:ext cx="5999018" cy="2840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/>
              <a:t>বায়ু দূষণ কি?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মাটি </a:t>
            </a:r>
            <a:r>
              <a:rPr lang="bn-BD" sz="2400" dirty="0" smtClean="0"/>
              <a:t>দূষণ কি?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শব্দ </a:t>
            </a:r>
            <a:r>
              <a:rPr lang="bn-BD" sz="2400" dirty="0" smtClean="0"/>
              <a:t>দূষণ </a:t>
            </a:r>
            <a:r>
              <a:rPr lang="bn-BD" sz="2400" dirty="0" smtClean="0"/>
              <a:t>কি?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 smtClean="0"/>
              <a:t>বর্জ্য </a:t>
            </a:r>
            <a:r>
              <a:rPr lang="bn-BD" sz="2400" dirty="0" smtClean="0"/>
              <a:t>দূষণ কাকে বলে? 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 smtClean="0"/>
              <a:t>পানি দূষণ কি?   </a:t>
            </a:r>
            <a:endParaRPr lang="en-US" sz="2400" dirty="0"/>
          </a:p>
          <a:p>
            <a:r>
              <a:rPr lang="bn-BD" sz="2400" dirty="0" smtClean="0"/>
              <a:t> </a:t>
            </a:r>
            <a:endParaRPr lang="en-US" sz="2400" dirty="0"/>
          </a:p>
          <a:p>
            <a:r>
              <a:rPr lang="bn-BD" sz="1600" dirty="0" smtClean="0"/>
              <a:t>   </a:t>
            </a:r>
            <a:r>
              <a:rPr lang="bn-BD" sz="1600" dirty="0" smtClean="0"/>
              <a:t>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8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4653" y="2784764"/>
            <a:ext cx="6871855" cy="3006436"/>
          </a:xfrm>
          <a:prstGeom prst="round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আজ আমরা পরিবেশের বিভিন্ন ধরনের দূষণ সম্পর্কে জানলাম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অন্যান্য প্রানীর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রাখতে এসব</a:t>
            </a:r>
            <a:r>
              <a:rPr lang="bn-BD" sz="3600" dirty="0"/>
              <a:t> </a:t>
            </a:r>
            <a:r>
              <a:rPr lang="bn-BD" sz="2800" dirty="0"/>
              <a:t>দূষণ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রোধ করতে হবে।  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3768437" y="554182"/>
            <a:ext cx="4959928" cy="1302327"/>
          </a:xfrm>
          <a:prstGeom prst="ellips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আজকের পাঠের সারসংক্ষেপ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6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11636" y="2701636"/>
            <a:ext cx="4544291" cy="2214347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অন্যান্য প্রানীর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রাখতে আমাদের কি কি দূষণ বন্ধ করতে হবে তা লিখে নিয়ে আসবে।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354657" y="267976"/>
            <a:ext cx="4498397" cy="173875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" y="1270396"/>
            <a:ext cx="52578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590" y="501133"/>
            <a:ext cx="3817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2" y="1424463"/>
            <a:ext cx="9483439" cy="505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1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4036" y="387926"/>
            <a:ext cx="5749637" cy="1219200"/>
          </a:xfrm>
          <a:prstGeom prst="horizontalScroll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355273" y="2078182"/>
            <a:ext cx="7523018" cy="4211782"/>
          </a:xfrm>
          <a:prstGeom prst="flowChartAlternateProcess">
            <a:avLst/>
          </a:prstGeom>
          <a:ln w="762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অধ্যায়ঃ৭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প্রতিরোধ ও সংরক্ষণ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পাঠঃবিভিন্ন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পরিবেশ দূষণ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২৭ /০২/২০২০ খ্রিঃ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87782" y="581890"/>
            <a:ext cx="7301346" cy="1233055"/>
          </a:xfrm>
          <a:prstGeom prst="wedgeRoundRectCallout">
            <a:avLst/>
          </a:prstGeom>
          <a:ln w="76200"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452254" y="2507673"/>
            <a:ext cx="8271164" cy="3117272"/>
          </a:xfrm>
          <a:prstGeom prst="round2DiagRect">
            <a:avLst/>
          </a:prstGeom>
          <a:ln w="762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২.2.2 মানুষ ও অন্যান্য প্রানীর জীবনে সুন্দর ও সুস্থ পরিবেশের গুরুত্ব 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76399" y="429490"/>
            <a:ext cx="8659092" cy="651164"/>
          </a:xfrm>
          <a:prstGeom prst="flowChartTerminator">
            <a:avLst/>
          </a:prstGeom>
          <a:ln w="57150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তোমরা রাস্তায় কে কে আবর্জনা দেখেছো ?  </a:t>
            </a:r>
            <a:endParaRPr lang="en-US" sz="32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942110" y="5777345"/>
            <a:ext cx="2660072" cy="471055"/>
          </a:xfrm>
          <a:prstGeom prst="flowChartAlternate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আবর্জনা</a:t>
            </a:r>
            <a:endParaRPr lang="en-US" sz="3200" dirty="0"/>
          </a:p>
        </p:txBody>
      </p:sp>
      <p:sp>
        <p:nvSpPr>
          <p:cNvPr id="4" name="Flowchart: Decision 3"/>
          <p:cNvSpPr/>
          <p:nvPr/>
        </p:nvSpPr>
        <p:spPr>
          <a:xfrm>
            <a:off x="7315200" y="2978727"/>
            <a:ext cx="4641273" cy="3408218"/>
          </a:xfrm>
          <a:prstGeom prst="flowChartDecision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আবর্জনা থাকলে চারপাশে কেমন গন্ধ ছড়ায়?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635267"/>
            <a:ext cx="5695518" cy="3920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2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856509" y="249383"/>
            <a:ext cx="8506692" cy="1219200"/>
          </a:xfrm>
          <a:prstGeom prst="flowChartTerminator">
            <a:avLst/>
          </a:prstGeom>
          <a:ln w="5715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এর ফলেমানুষ ও প্রাণীর  কি ধরনের ক্ষতি হতে পারে?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7" y="1777278"/>
            <a:ext cx="8326582" cy="4526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1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53491" y="540327"/>
            <a:ext cx="8340436" cy="692727"/>
          </a:xfrm>
          <a:prstGeom prst="flowChartTerminator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শহর বা গ্রামে কি ধরনের দূষণ  হয় ?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1634837" y="5694220"/>
            <a:ext cx="3283528" cy="7620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শহরের দূষণ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8118764" y="5694220"/>
            <a:ext cx="3061854" cy="7620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গ্রামের দূষণ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7" y="1637541"/>
            <a:ext cx="5372532" cy="3862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637540"/>
            <a:ext cx="5223163" cy="386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6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366654" y="290945"/>
            <a:ext cx="5624946" cy="1288473"/>
          </a:xfrm>
          <a:prstGeom prst="downArrowCallou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223164" y="3253868"/>
            <a:ext cx="6082145" cy="1524000"/>
          </a:xfrm>
          <a:prstGeom prst="round2DiagRect">
            <a:avLst/>
          </a:prstGeom>
          <a:ln w="76200">
            <a:prstDash val="lgDash"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পরিবেশ দূষণ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115847"/>
            <a:ext cx="4308764" cy="3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05345" y="2410692"/>
            <a:ext cx="9531927" cy="1510146"/>
          </a:xfrm>
          <a:prstGeom prst="flowChartAlternateProcess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মানুষ কিভাবে পরিবেশ দূষণ করছে তা বিভিন্ন ছবির মাধ্যমে দেখি।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1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427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2020-02-27T05:12:13Z</dcterms:created>
  <dcterms:modified xsi:type="dcterms:W3CDTF">2020-02-28T11:26:32Z</dcterms:modified>
</cp:coreProperties>
</file>