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75" r:id="rId5"/>
    <p:sldId id="259" r:id="rId6"/>
    <p:sldId id="272" r:id="rId7"/>
    <p:sldId id="273" r:id="rId8"/>
    <p:sldId id="274" r:id="rId9"/>
    <p:sldId id="264" r:id="rId10"/>
    <p:sldId id="271" r:id="rId11"/>
    <p:sldId id="265" r:id="rId12"/>
    <p:sldId id="266" r:id="rId13"/>
    <p:sldId id="276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528" autoAdjust="0"/>
  </p:normalViewPr>
  <p:slideViewPr>
    <p:cSldViewPr snapToGrid="0">
      <p:cViewPr varScale="1">
        <p:scale>
          <a:sx n="46" d="100"/>
          <a:sy n="46" d="100"/>
        </p:scale>
        <p:origin x="15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112C0-F4D1-40E2-9C9D-9CF0779E4D17}" type="datetimeFigureOut">
              <a:rPr lang="en-US" smtClean="0"/>
              <a:t>01-Mar-20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7C630-2275-4357-B3A7-A479D99B9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5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C630-2275-4357-B3A7-A479D99B91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12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C630-2275-4357-B3A7-A479D99B91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51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C630-2275-4357-B3A7-A479D99B91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C630-2275-4357-B3A7-A479D99B91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65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C630-2275-4357-B3A7-A479D99B91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65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C630-2275-4357-B3A7-A479D99B91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24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C630-2275-4357-B3A7-A479D99B91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59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C630-2275-4357-B3A7-A479D99B91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38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C630-2275-4357-B3A7-A479D99B91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48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C630-2275-4357-B3A7-A479D99B91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1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C630-2275-4357-B3A7-A479D99B91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85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C630-2275-4357-B3A7-A479D99B91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72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C630-2275-4357-B3A7-A479D99B91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57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C630-2275-4357-B3A7-A479D99B91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2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D3A6-6225-42F0-8944-AB1B59AE5F8D}" type="datetimeFigureOut">
              <a:rPr lang="en-US" smtClean="0"/>
              <a:t>01-Mar-20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F53E-4656-44C0-AC9D-3EC4E625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0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D3A6-6225-42F0-8944-AB1B59AE5F8D}" type="datetimeFigureOut">
              <a:rPr lang="en-US" smtClean="0"/>
              <a:t>01-Mar-20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F53E-4656-44C0-AC9D-3EC4E625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D3A6-6225-42F0-8944-AB1B59AE5F8D}" type="datetimeFigureOut">
              <a:rPr lang="en-US" smtClean="0"/>
              <a:t>01-Mar-20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F53E-4656-44C0-AC9D-3EC4E625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5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D3A6-6225-42F0-8944-AB1B59AE5F8D}" type="datetimeFigureOut">
              <a:rPr lang="en-US" smtClean="0"/>
              <a:t>01-Mar-20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F53E-4656-44C0-AC9D-3EC4E625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2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D3A6-6225-42F0-8944-AB1B59AE5F8D}" type="datetimeFigureOut">
              <a:rPr lang="en-US" smtClean="0"/>
              <a:t>01-Mar-20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F53E-4656-44C0-AC9D-3EC4E625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D3A6-6225-42F0-8944-AB1B59AE5F8D}" type="datetimeFigureOut">
              <a:rPr lang="en-US" smtClean="0"/>
              <a:t>01-Mar-20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F53E-4656-44C0-AC9D-3EC4E625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D3A6-6225-42F0-8944-AB1B59AE5F8D}" type="datetimeFigureOut">
              <a:rPr lang="en-US" smtClean="0"/>
              <a:t>01-Mar-20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F53E-4656-44C0-AC9D-3EC4E625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0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D3A6-6225-42F0-8944-AB1B59AE5F8D}" type="datetimeFigureOut">
              <a:rPr lang="en-US" smtClean="0"/>
              <a:t>01-Mar-20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F53E-4656-44C0-AC9D-3EC4E625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3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D3A6-6225-42F0-8944-AB1B59AE5F8D}" type="datetimeFigureOut">
              <a:rPr lang="en-US" smtClean="0"/>
              <a:t>01-Mar-20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F53E-4656-44C0-AC9D-3EC4E625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9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D3A6-6225-42F0-8944-AB1B59AE5F8D}" type="datetimeFigureOut">
              <a:rPr lang="en-US" smtClean="0"/>
              <a:t>01-Mar-20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F53E-4656-44C0-AC9D-3EC4E625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3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D3A6-6225-42F0-8944-AB1B59AE5F8D}" type="datetimeFigureOut">
              <a:rPr lang="en-US" smtClean="0"/>
              <a:t>01-Mar-20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F53E-4656-44C0-AC9D-3EC4E625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2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D3A6-6225-42F0-8944-AB1B59AE5F8D}" type="datetimeFigureOut">
              <a:rPr lang="en-US" smtClean="0"/>
              <a:t>01-Mar-20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AF53E-4656-44C0-AC9D-3EC4E625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4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530" y="-857575"/>
            <a:ext cx="9144000" cy="245012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WELCOME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131" y="1731359"/>
            <a:ext cx="6330799" cy="4319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0113">
            <a:off x="7022820" y="2955223"/>
            <a:ext cx="1848973" cy="1593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254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3523997" y="227473"/>
            <a:ext cx="4074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SILENT READING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3997" y="5412680"/>
            <a:ext cx="4724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5"/>
                </a:solidFill>
              </a:rPr>
              <a:t>Read </a:t>
            </a:r>
            <a:r>
              <a:rPr lang="en-US" sz="4400" b="1" dirty="0">
                <a:solidFill>
                  <a:schemeClr val="accent5"/>
                </a:solidFill>
              </a:rPr>
              <a:t>t</a:t>
            </a:r>
            <a:r>
              <a:rPr lang="en-US" sz="4400" b="1" dirty="0" smtClean="0">
                <a:solidFill>
                  <a:schemeClr val="accent5"/>
                </a:solidFill>
              </a:rPr>
              <a:t>he text at page 39 silently.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62" y="996915"/>
            <a:ext cx="6717467" cy="448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40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1" y="158083"/>
            <a:ext cx="919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PAIR WORK: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41" y="2070011"/>
            <a:ext cx="4714445" cy="3123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974" y="1053624"/>
            <a:ext cx="65968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Choose the correct answer from the following alternatives: </a:t>
            </a:r>
          </a:p>
          <a:p>
            <a:endParaRPr lang="en-US" sz="3600" dirty="0">
              <a:solidFill>
                <a:schemeClr val="accent5"/>
              </a:solidFill>
            </a:endParaRPr>
          </a:p>
          <a:p>
            <a:r>
              <a:rPr lang="en-US" sz="3600" dirty="0" smtClean="0">
                <a:solidFill>
                  <a:schemeClr val="accent5"/>
                </a:solidFill>
              </a:rPr>
              <a:t>1.The word ‘</a:t>
            </a:r>
            <a:r>
              <a:rPr lang="en-US" sz="3600" b="1" dirty="0" err="1" smtClean="0">
                <a:solidFill>
                  <a:schemeClr val="accent5"/>
                </a:solidFill>
              </a:rPr>
              <a:t>special</a:t>
            </a:r>
            <a:r>
              <a:rPr lang="en-US" sz="3600" dirty="0" err="1" smtClean="0">
                <a:solidFill>
                  <a:schemeClr val="accent5"/>
                </a:solidFill>
              </a:rPr>
              <a:t>’means</a:t>
            </a:r>
            <a:r>
              <a:rPr lang="en-US" sz="3600" dirty="0" smtClean="0">
                <a:solidFill>
                  <a:schemeClr val="accent5"/>
                </a:solidFill>
              </a:rPr>
              <a:t> --------</a:t>
            </a:r>
          </a:p>
          <a:p>
            <a:pPr marL="342900" indent="-342900">
              <a:buAutoNum type="alphaLcParenBoth"/>
            </a:pPr>
            <a:r>
              <a:rPr lang="en-US" sz="3600" dirty="0" smtClean="0">
                <a:solidFill>
                  <a:schemeClr val="accent5"/>
                </a:solidFill>
              </a:rPr>
              <a:t>Typical  (b) normal  (c)  particular (d) definite</a:t>
            </a:r>
          </a:p>
          <a:p>
            <a:r>
              <a:rPr lang="en-US" sz="3600" dirty="0" smtClean="0">
                <a:solidFill>
                  <a:schemeClr val="accent5"/>
                </a:solidFill>
              </a:rPr>
              <a:t>2.What does the word</a:t>
            </a:r>
            <a:r>
              <a:rPr lang="en-US" sz="3600" b="1" dirty="0" smtClean="0">
                <a:solidFill>
                  <a:schemeClr val="accent5"/>
                </a:solidFill>
              </a:rPr>
              <a:t> ‘</a:t>
            </a:r>
            <a:r>
              <a:rPr lang="en-US" sz="3600" b="1" dirty="0" err="1" smtClean="0">
                <a:solidFill>
                  <a:schemeClr val="accent5"/>
                </a:solidFill>
              </a:rPr>
              <a:t>unity’</a:t>
            </a:r>
            <a:r>
              <a:rPr lang="en-US" sz="3600" dirty="0" err="1" smtClean="0">
                <a:solidFill>
                  <a:schemeClr val="accent5"/>
                </a:solidFill>
              </a:rPr>
              <a:t>in</a:t>
            </a:r>
            <a:r>
              <a:rPr lang="en-US" sz="3600" dirty="0" smtClean="0">
                <a:solidFill>
                  <a:schemeClr val="accent5"/>
                </a:solidFill>
              </a:rPr>
              <a:t> the passage refer to?</a:t>
            </a:r>
          </a:p>
          <a:p>
            <a:pPr marL="742950" indent="-742950">
              <a:buAutoNum type="alphaLcParenBoth"/>
            </a:pPr>
            <a:r>
              <a:rPr lang="en-US" sz="3600" dirty="0" smtClean="0">
                <a:solidFill>
                  <a:schemeClr val="accent5"/>
                </a:solidFill>
              </a:rPr>
              <a:t>Similarity  </a:t>
            </a:r>
            <a:r>
              <a:rPr lang="en-US" sz="3600" dirty="0" smtClean="0">
                <a:solidFill>
                  <a:schemeClr val="accent5"/>
                </a:solidFill>
              </a:rPr>
              <a:t>(b)  oneness </a:t>
            </a:r>
            <a:endParaRPr lang="en-US" sz="3600" dirty="0" smtClean="0">
              <a:solidFill>
                <a:schemeClr val="accent5"/>
              </a:solidFill>
            </a:endParaRPr>
          </a:p>
          <a:p>
            <a:r>
              <a:rPr lang="en-US" sz="3600" dirty="0" smtClean="0">
                <a:solidFill>
                  <a:schemeClr val="accent5"/>
                </a:solidFill>
              </a:rPr>
              <a:t> </a:t>
            </a:r>
            <a:r>
              <a:rPr lang="en-US" sz="3600" dirty="0" smtClean="0">
                <a:solidFill>
                  <a:schemeClr val="accent5"/>
                </a:solidFill>
              </a:rPr>
              <a:t>(c)  same  (d)  unilateral</a:t>
            </a:r>
          </a:p>
          <a:p>
            <a:endParaRPr lang="en-US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2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958" y="1794813"/>
            <a:ext cx="4021189" cy="2999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3031" y="1025372"/>
            <a:ext cx="37021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GROUP WORK: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3342" y="2261762"/>
            <a:ext cx="5957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I. </a:t>
            </a:r>
            <a:r>
              <a:rPr lang="en-US" sz="3200" b="1" dirty="0" smtClean="0">
                <a:solidFill>
                  <a:schemeClr val="accent5"/>
                </a:solidFill>
              </a:rPr>
              <a:t>How is </a:t>
            </a:r>
            <a:r>
              <a:rPr lang="en-US" sz="3200" b="1" dirty="0" err="1" smtClean="0">
                <a:solidFill>
                  <a:schemeClr val="accent5"/>
                </a:solidFill>
              </a:rPr>
              <a:t>Pohela</a:t>
            </a:r>
            <a:r>
              <a:rPr lang="en-US" sz="3200" b="1" dirty="0" smtClean="0">
                <a:solidFill>
                  <a:schemeClr val="accent5"/>
                </a:solidFill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</a:rPr>
              <a:t>Boishakh</a:t>
            </a:r>
            <a:r>
              <a:rPr lang="en-US" sz="3200" b="1" dirty="0" smtClean="0">
                <a:solidFill>
                  <a:schemeClr val="accent5"/>
                </a:solidFill>
              </a:rPr>
              <a:t> celebrated?</a:t>
            </a:r>
          </a:p>
          <a:p>
            <a:r>
              <a:rPr lang="en-US" sz="3200" b="1" dirty="0" smtClean="0">
                <a:solidFill>
                  <a:schemeClr val="accent5"/>
                </a:solidFill>
              </a:rPr>
              <a:t>2.Describe the </a:t>
            </a:r>
            <a:r>
              <a:rPr lang="en-US" sz="3200" b="1" dirty="0" err="1" smtClean="0">
                <a:solidFill>
                  <a:schemeClr val="accent5"/>
                </a:solidFill>
              </a:rPr>
              <a:t>singnificance</a:t>
            </a:r>
            <a:r>
              <a:rPr lang="en-US" sz="3200" b="1" dirty="0" smtClean="0">
                <a:solidFill>
                  <a:schemeClr val="accent5"/>
                </a:solidFill>
              </a:rPr>
              <a:t> of </a:t>
            </a:r>
            <a:r>
              <a:rPr lang="en-US" sz="3200" b="1" dirty="0" err="1" smtClean="0">
                <a:solidFill>
                  <a:schemeClr val="accent5"/>
                </a:solidFill>
              </a:rPr>
              <a:t>Pohela</a:t>
            </a:r>
            <a:r>
              <a:rPr lang="en-US" sz="3200" b="1" dirty="0" smtClean="0">
                <a:solidFill>
                  <a:schemeClr val="accent5"/>
                </a:solidFill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</a:rPr>
              <a:t>Boishakh</a:t>
            </a:r>
            <a:r>
              <a:rPr lang="en-US" sz="3200" b="1" dirty="0" smtClean="0">
                <a:solidFill>
                  <a:schemeClr val="accent5"/>
                </a:solidFill>
              </a:rPr>
              <a:t>.</a:t>
            </a:r>
            <a:endParaRPr lang="en-US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4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531" y="1434352"/>
            <a:ext cx="103094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47763" algn="l"/>
              </a:tabLst>
            </a:pPr>
            <a:r>
              <a:rPr lang="en-US" sz="4800" b="1" dirty="0" smtClean="0">
                <a:solidFill>
                  <a:srgbClr val="FF0000"/>
                </a:solidFill>
              </a:rPr>
              <a:t>EVALUATION:</a:t>
            </a:r>
          </a:p>
          <a:p>
            <a:pPr>
              <a:tabLst>
                <a:tab pos="1147763" algn="l"/>
              </a:tabLst>
            </a:pPr>
            <a:r>
              <a:rPr lang="en-US" sz="3200" b="1" dirty="0" smtClean="0">
                <a:solidFill>
                  <a:srgbClr val="00B050"/>
                </a:solidFill>
              </a:rPr>
              <a:t>Fill in each  blank with </a:t>
            </a:r>
            <a:r>
              <a:rPr lang="en-US" sz="3200" b="1" dirty="0" err="1" smtClean="0">
                <a:solidFill>
                  <a:srgbClr val="00B050"/>
                </a:solidFill>
              </a:rPr>
              <a:t>sutible</a:t>
            </a:r>
            <a:r>
              <a:rPr lang="en-US" sz="3200" b="1" dirty="0" smtClean="0">
                <a:solidFill>
                  <a:srgbClr val="00B050"/>
                </a:solidFill>
              </a:rPr>
              <a:t> word:</a:t>
            </a:r>
          </a:p>
          <a:p>
            <a:pPr>
              <a:tabLst>
                <a:tab pos="1147763" algn="l"/>
              </a:tabLst>
            </a:pPr>
            <a:r>
              <a:rPr lang="en-US" sz="3200" b="1" dirty="0" smtClean="0">
                <a:solidFill>
                  <a:srgbClr val="0070C0"/>
                </a:solidFill>
              </a:rPr>
              <a:t>1.-----  brings out a </a:t>
            </a:r>
            <a:r>
              <a:rPr lang="en-US" sz="3200" b="1" dirty="0" err="1" smtClean="0">
                <a:solidFill>
                  <a:srgbClr val="0070C0"/>
                </a:solidFill>
              </a:rPr>
              <a:t>colourful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prpcession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</a:p>
          <a:p>
            <a:pPr>
              <a:tabLst>
                <a:tab pos="1147763" algn="l"/>
              </a:tabLst>
            </a:pPr>
            <a:r>
              <a:rPr lang="en-US" sz="3200" b="1" dirty="0" smtClean="0">
                <a:solidFill>
                  <a:srgbClr val="0070C0"/>
                </a:solidFill>
              </a:rPr>
              <a:t>2.On </a:t>
            </a:r>
            <a:r>
              <a:rPr lang="en-US" sz="3200" b="1" dirty="0" err="1">
                <a:solidFill>
                  <a:srgbClr val="0070C0"/>
                </a:solidFill>
              </a:rPr>
              <a:t>Pohela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Boishakh</a:t>
            </a:r>
            <a:r>
              <a:rPr lang="en-US" sz="3200" b="1" dirty="0">
                <a:solidFill>
                  <a:srgbClr val="0070C0"/>
                </a:solidFill>
              </a:rPr>
              <a:t> people ----- traditional </a:t>
            </a:r>
            <a:r>
              <a:rPr lang="en-US" sz="3200" b="1" dirty="0" smtClean="0">
                <a:solidFill>
                  <a:srgbClr val="0070C0"/>
                </a:solidFill>
              </a:rPr>
              <a:t>food.</a:t>
            </a:r>
          </a:p>
          <a:p>
            <a:pPr>
              <a:tabLst>
                <a:tab pos="1147763" algn="l"/>
              </a:tabLst>
            </a:pPr>
            <a:r>
              <a:rPr lang="en-US" sz="3200" b="1" dirty="0" smtClean="0">
                <a:solidFill>
                  <a:srgbClr val="0070C0"/>
                </a:solidFill>
              </a:rPr>
              <a:t>3.The day is ----- all over the country.</a:t>
            </a:r>
          </a:p>
          <a:p>
            <a:pPr>
              <a:tabLst>
                <a:tab pos="1147763" algn="l"/>
              </a:tabLst>
            </a:pPr>
            <a:endParaRPr lang="en-US" sz="3200" b="1" dirty="0">
              <a:solidFill>
                <a:srgbClr val="0070C0"/>
              </a:solidFill>
            </a:endParaRPr>
          </a:p>
          <a:p>
            <a:pPr>
              <a:tabLst>
                <a:tab pos="1147763" algn="l"/>
              </a:tabLst>
            </a:pPr>
            <a:r>
              <a:rPr lang="en-US" sz="4000" b="1" dirty="0" smtClean="0">
                <a:solidFill>
                  <a:srgbClr val="FF0000"/>
                </a:solidFill>
              </a:rPr>
              <a:t>Answer:</a:t>
            </a:r>
          </a:p>
          <a:p>
            <a:pPr>
              <a:tabLst>
                <a:tab pos="1147763" algn="l"/>
              </a:tabLst>
            </a:pPr>
            <a:r>
              <a:rPr lang="en-US" sz="3200" b="1" dirty="0" smtClean="0">
                <a:solidFill>
                  <a:srgbClr val="0070C0"/>
                </a:solidFill>
              </a:rPr>
              <a:t>1.The Institute od Fine Arts   2.take  3. observed</a:t>
            </a:r>
          </a:p>
        </p:txBody>
      </p:sp>
    </p:spTree>
    <p:extLst>
      <p:ext uri="{BB962C8B-B14F-4D97-AF65-F5344CB8AC3E}">
        <p14:creationId xmlns:p14="http://schemas.microsoft.com/office/powerpoint/2010/main" val="203035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384" y="426496"/>
            <a:ext cx="36384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HOME WORK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0199" y="4572885"/>
            <a:ext cx="65170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Write a letter to </a:t>
            </a:r>
            <a:r>
              <a:rPr lang="en-US" sz="3200" b="1" dirty="0" smtClean="0">
                <a:solidFill>
                  <a:schemeClr val="accent5"/>
                </a:solidFill>
              </a:rPr>
              <a:t>your friend </a:t>
            </a:r>
            <a:r>
              <a:rPr lang="en-US" sz="3200" b="1" dirty="0" smtClean="0">
                <a:solidFill>
                  <a:schemeClr val="accent5"/>
                </a:solidFill>
              </a:rPr>
              <a:t>describing your experience of celebrating </a:t>
            </a:r>
            <a:r>
              <a:rPr lang="en-US" sz="3200" b="1" dirty="0" err="1" smtClean="0">
                <a:solidFill>
                  <a:schemeClr val="accent5"/>
                </a:solidFill>
              </a:rPr>
              <a:t>Pohela</a:t>
            </a:r>
            <a:r>
              <a:rPr lang="en-US" sz="3200" b="1" dirty="0" smtClean="0">
                <a:solidFill>
                  <a:schemeClr val="accent5"/>
                </a:solidFill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</a:rPr>
              <a:t>Boishakh</a:t>
            </a:r>
            <a:r>
              <a:rPr lang="en-US" sz="3200" b="1" dirty="0" smtClean="0">
                <a:solidFill>
                  <a:schemeClr val="accent5"/>
                </a:solidFill>
              </a:rPr>
              <a:t> </a:t>
            </a:r>
            <a:r>
              <a:rPr lang="en-US" sz="3200" b="1" dirty="0">
                <a:solidFill>
                  <a:schemeClr val="accent5"/>
                </a:solidFill>
              </a:rPr>
              <a:t>.</a:t>
            </a:r>
          </a:p>
          <a:p>
            <a:r>
              <a:rPr lang="en-US" sz="3200" dirty="0" smtClean="0">
                <a:solidFill>
                  <a:schemeClr val="accent5"/>
                </a:solidFill>
              </a:rPr>
              <a:t>.</a:t>
            </a:r>
            <a:endParaRPr lang="en-US" sz="3200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00" y="1447728"/>
            <a:ext cx="4384863" cy="258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9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28" y="2019805"/>
            <a:ext cx="6231328" cy="4076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8347" y="1136277"/>
            <a:ext cx="29927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THANK YOU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249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6985" y="1135185"/>
            <a:ext cx="858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IDENTITY OF TEACHER: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6985" y="2182445"/>
            <a:ext cx="637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ASMA HUQ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Asst. </a:t>
            </a:r>
            <a:r>
              <a:rPr lang="en-US" sz="4000" b="1" dirty="0" err="1" smtClean="0">
                <a:solidFill>
                  <a:srgbClr val="0070C0"/>
                </a:solidFill>
              </a:rPr>
              <a:t>teacher,English</a:t>
            </a:r>
            <a:r>
              <a:rPr lang="en-US" sz="40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4000" b="1" dirty="0" err="1" smtClean="0">
                <a:solidFill>
                  <a:srgbClr val="0070C0"/>
                </a:solidFill>
              </a:rPr>
              <a:t>Motijheel</a:t>
            </a:r>
            <a:r>
              <a:rPr lang="en-US" sz="4000" b="1" dirty="0" smtClean="0">
                <a:solidFill>
                  <a:srgbClr val="0070C0"/>
                </a:solidFill>
              </a:rPr>
              <a:t> Govt. Girls’ High </a:t>
            </a:r>
            <a:r>
              <a:rPr lang="en-US" sz="4000" b="1" dirty="0" err="1" smtClean="0">
                <a:solidFill>
                  <a:srgbClr val="0070C0"/>
                </a:solidFill>
              </a:rPr>
              <a:t>School,Dhaka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349" y="2182445"/>
            <a:ext cx="2061139" cy="272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540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877" y="1876924"/>
            <a:ext cx="1876425" cy="24288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29479" y="3121556"/>
            <a:ext cx="614254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sz="2800" dirty="0"/>
          </a:p>
          <a:p>
            <a:r>
              <a:rPr lang="en-US" sz="2800" dirty="0" smtClean="0"/>
              <a:t>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29479" y="293999"/>
            <a:ext cx="7020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INTRODUCTION OF THE LESSON</a:t>
            </a:r>
            <a:r>
              <a:rPr lang="en-US" sz="4000" dirty="0" smtClean="0">
                <a:solidFill>
                  <a:srgbClr val="FF0000"/>
                </a:solidFill>
              </a:rPr>
              <a:t>: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6376" y="1876924"/>
            <a:ext cx="68131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SUBJECT  : ENGLISH FIRST PAPER       </a:t>
            </a:r>
          </a:p>
          <a:p>
            <a:endParaRPr lang="en-US" sz="3200" b="1" dirty="0" smtClean="0">
              <a:solidFill>
                <a:schemeClr val="accent5"/>
              </a:solidFill>
            </a:endParaRPr>
          </a:p>
          <a:p>
            <a:r>
              <a:rPr lang="en-US" sz="3200" b="1" dirty="0" smtClean="0">
                <a:solidFill>
                  <a:schemeClr val="accent5"/>
                </a:solidFill>
              </a:rPr>
              <a:t>UNIT        :  THREE</a:t>
            </a:r>
          </a:p>
          <a:p>
            <a:r>
              <a:rPr lang="en-US" sz="3200" b="1" dirty="0" smtClean="0">
                <a:solidFill>
                  <a:schemeClr val="accent5"/>
                </a:solidFill>
              </a:rPr>
              <a:t>LESSON    :   SIX  </a:t>
            </a:r>
            <a:endParaRPr lang="en-US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8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7741" y="806823"/>
            <a:ext cx="87316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LEARNING OUTCOMES:</a:t>
            </a:r>
          </a:p>
          <a:p>
            <a:endParaRPr lang="en-US" sz="4000" b="1" dirty="0" smtClean="0">
              <a:solidFill>
                <a:srgbClr val="FF0000"/>
              </a:solidFill>
            </a:endParaRPr>
          </a:p>
          <a:p>
            <a:r>
              <a:rPr lang="en-US" sz="4000" b="1" dirty="0" smtClean="0">
                <a:solidFill>
                  <a:srgbClr val="0070C0"/>
                </a:solidFill>
              </a:rPr>
              <a:t>After reading the lesson students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 will  be able to</a:t>
            </a:r>
          </a:p>
          <a:p>
            <a:endParaRPr lang="en-US" sz="4000" b="1" dirty="0" smtClean="0">
              <a:solidFill>
                <a:srgbClr val="FF0000"/>
              </a:solidFill>
            </a:endParaRPr>
          </a:p>
          <a:p>
            <a:pPr marL="742950" indent="-742950">
              <a:buAutoNum type="arabicPeriod"/>
            </a:pPr>
            <a:r>
              <a:rPr lang="en-US" sz="4000" b="1" dirty="0" smtClean="0">
                <a:solidFill>
                  <a:srgbClr val="FF0000"/>
                </a:solidFill>
              </a:rPr>
              <a:t>Talk about events and </a:t>
            </a:r>
            <a:r>
              <a:rPr lang="en-US" sz="4000" b="1" dirty="0" smtClean="0">
                <a:solidFill>
                  <a:srgbClr val="FF0000"/>
                </a:solidFill>
              </a:rPr>
              <a:t>festivals</a:t>
            </a:r>
          </a:p>
          <a:p>
            <a:pPr marL="742950" indent="-742950">
              <a:buAutoNum type="arabicPeriod"/>
            </a:pPr>
            <a:r>
              <a:rPr lang="en-US" sz="4000" b="1" dirty="0" smtClean="0">
                <a:solidFill>
                  <a:srgbClr val="FF0000"/>
                </a:solidFill>
              </a:rPr>
              <a:t>Ask </a:t>
            </a:r>
            <a:r>
              <a:rPr lang="en-US" sz="4000" b="1" dirty="0" smtClean="0">
                <a:solidFill>
                  <a:srgbClr val="FF0000"/>
                </a:solidFill>
              </a:rPr>
              <a:t>and answer questions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809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4503" y="880375"/>
            <a:ext cx="5095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See  the pictures:</a:t>
            </a:r>
          </a:p>
          <a:p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45" y="2880740"/>
            <a:ext cx="3587510" cy="23699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118" y="2811051"/>
            <a:ext cx="3698829" cy="246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9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779" y="1310952"/>
            <a:ext cx="4563217" cy="3422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57" y="1310952"/>
            <a:ext cx="4317669" cy="356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3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62" y="638676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37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364" y="64601"/>
            <a:ext cx="1050663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5"/>
                </a:solidFill>
              </a:rPr>
              <a:t>TODAY WE ARE GOING TO READ ABOUT</a:t>
            </a:r>
          </a:p>
          <a:p>
            <a:endParaRPr lang="en-US" sz="4400" b="1" dirty="0"/>
          </a:p>
          <a:p>
            <a:endParaRPr lang="en-US" sz="4400" b="1" dirty="0" smtClean="0"/>
          </a:p>
          <a:p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6" y="2686005"/>
            <a:ext cx="3288674" cy="2026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103" y="2686005"/>
            <a:ext cx="3088473" cy="22165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83741" y="3071004"/>
            <a:ext cx="35858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‘PHOHELA BOISHAKH’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0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1194" y="43784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Loud reading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60" y="1821613"/>
            <a:ext cx="6324600" cy="393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15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237</Words>
  <Application>Microsoft Office PowerPoint</Application>
  <PresentationFormat>Widescreen</PresentationFormat>
  <Paragraphs>65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ASMA HUQ</dc:creator>
  <cp:lastModifiedBy>ASMA HUQ</cp:lastModifiedBy>
  <cp:revision>63</cp:revision>
  <dcterms:created xsi:type="dcterms:W3CDTF">2019-07-31T13:25:26Z</dcterms:created>
  <dcterms:modified xsi:type="dcterms:W3CDTF">2020-03-01T19:38:49Z</dcterms:modified>
</cp:coreProperties>
</file>