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notesMasterIdLst>
    <p:notesMasterId r:id="rId15"/>
  </p:notesMasterIdLst>
  <p:sldIdLst>
    <p:sldId id="256" r:id="rId2"/>
    <p:sldId id="258" r:id="rId3"/>
    <p:sldId id="290" r:id="rId4"/>
    <p:sldId id="285" r:id="rId5"/>
    <p:sldId id="260" r:id="rId6"/>
    <p:sldId id="287" r:id="rId7"/>
    <p:sldId id="275" r:id="rId8"/>
    <p:sldId id="283" r:id="rId9"/>
    <p:sldId id="286" r:id="rId10"/>
    <p:sldId id="284" r:id="rId11"/>
    <p:sldId id="272" r:id="rId12"/>
    <p:sldId id="288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6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MA HUQ" initials="AH" lastIdx="5" clrIdx="0">
    <p:extLst>
      <p:ext uri="{19B8F6BF-5375-455C-9EA6-DF929625EA0E}">
        <p15:presenceInfo xmlns:p15="http://schemas.microsoft.com/office/powerpoint/2012/main" userId="ASMA HUQ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98" autoAdjust="0"/>
    <p:restoredTop sz="82892" autoAdjust="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>
        <p:guide orient="horz" pos="2112"/>
        <p:guide pos="6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20T06:08:55.988" idx="2">
    <p:pos x="8761" y="129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9T03:53:34.870" idx="1">
    <p:pos x="-209" y="2554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BB1E-3CEB-4F2D-A445-12E997DDD664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DE25-0AF2-425C-AEC1-9DC9181DDF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7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5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4DE25-0AF2-425C-AEC1-9DC9181DDF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79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54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2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28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7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8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9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F1080-7830-4D69-9865-6ABB420556F9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1D49D1-28A4-4AD9-867F-1EF6BDAF4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841" y="287344"/>
            <a:ext cx="12918187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W</a:t>
            </a:r>
            <a:r>
              <a:rPr lang="en-US" sz="6600" b="1" dirty="0" smtClean="0">
                <a:solidFill>
                  <a:srgbClr val="FF0000"/>
                </a:solidFill>
              </a:rPr>
              <a:t>elcome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62" y="1890624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1" y="2923699"/>
            <a:ext cx="722107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(a) </a:t>
            </a:r>
            <a:r>
              <a:rPr lang="en-US" sz="3600" dirty="0" smtClean="0">
                <a:solidFill>
                  <a:srgbClr val="00B050"/>
                </a:solidFill>
              </a:rPr>
              <a:t>What are the causes of air pollution?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(b) How can we prevent water pollution?</a:t>
            </a:r>
            <a:r>
              <a:rPr lang="en-US" sz="3600" dirty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0301" y="1478049"/>
            <a:ext cx="3778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EVALUATION: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62916" y="1197226"/>
            <a:ext cx="9144000" cy="325739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0055" y="4299561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10" y="744887"/>
            <a:ext cx="4626864" cy="2247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1689" y="-33422"/>
            <a:ext cx="4100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Home 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1614" y="3254037"/>
            <a:ext cx="6600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Write a paragraph on</a:t>
            </a:r>
          </a:p>
          <a:p>
            <a:r>
              <a:rPr lang="en-US" sz="4000" dirty="0" smtClean="0">
                <a:solidFill>
                  <a:srgbClr val="00B050"/>
                </a:solidFill>
              </a:rPr>
              <a:t>‘Environmental Pollution’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94" y="963168"/>
            <a:ext cx="8596668" cy="13208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48" y="549213"/>
            <a:ext cx="5454780" cy="4627621"/>
          </a:xfrm>
        </p:spPr>
      </p:pic>
      <p:sp>
        <p:nvSpPr>
          <p:cNvPr id="5" name="TextBox 4"/>
          <p:cNvSpPr txBox="1"/>
          <p:nvPr/>
        </p:nvSpPr>
        <p:spPr>
          <a:xfrm>
            <a:off x="4270248" y="2615701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END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81138">
            <a:off x="4863286" y="3499532"/>
            <a:ext cx="3229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C3300"/>
                </a:solidFill>
              </a:rPr>
              <a:t>GOOD BYE</a:t>
            </a:r>
            <a:endParaRPr lang="en-US" sz="4000" dirty="0">
              <a:solidFill>
                <a:srgbClr val="CC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12" y="1418996"/>
            <a:ext cx="8459678" cy="48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" y="585020"/>
            <a:ext cx="11737285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TEACHER’S IDENTITY: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910583"/>
            <a:ext cx="1233311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C3300"/>
                </a:solidFill>
              </a:rPr>
              <a:t>ASMA HUQ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B.A.(Hons.),M.A.(English),M.Ed.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CC3300"/>
                </a:solidFill>
              </a:rPr>
              <a:t>Asst.Teacher</a:t>
            </a:r>
            <a:r>
              <a:rPr lang="en-US" sz="3600" dirty="0" smtClean="0">
                <a:solidFill>
                  <a:srgbClr val="CC3300"/>
                </a:solidFill>
              </a:rPr>
              <a:t> (English)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chemeClr val="accent5"/>
                </a:solidFill>
              </a:rPr>
              <a:t>Motijheel</a:t>
            </a:r>
            <a:r>
              <a:rPr lang="en-US" sz="3600" dirty="0" smtClean="0">
                <a:solidFill>
                  <a:schemeClr val="accent5"/>
                </a:solidFill>
              </a:rPr>
              <a:t> Govt. Girls’ High School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5"/>
                </a:solidFill>
              </a:rPr>
              <a:t>Dhaka</a:t>
            </a:r>
            <a:endParaRPr lang="en-US" sz="3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42" y="1910583"/>
            <a:ext cx="2583822" cy="2950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017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528" y="609600"/>
            <a:ext cx="7528143" cy="13208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Identity of the lesson :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262" y="1766171"/>
            <a:ext cx="6981739" cy="4275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Class     :   Nine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Subject :  English for Today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Unit      :  Five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Lesson   </a:t>
            </a:r>
            <a:r>
              <a:rPr lang="en-US" sz="3600" smtClean="0">
                <a:solidFill>
                  <a:srgbClr val="0070C0"/>
                </a:solidFill>
              </a:rPr>
              <a:t>:   Two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23" y="2442260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5784" y="994982"/>
            <a:ext cx="58192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SEE  THE PICTURES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77" y="2892693"/>
            <a:ext cx="3215331" cy="191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11" y="2804626"/>
            <a:ext cx="3525832" cy="20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859598" y="3445564"/>
            <a:ext cx="2463745" cy="3483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35449" y="4015409"/>
            <a:ext cx="12570857" cy="2166926"/>
          </a:xfrm>
        </p:spPr>
        <p:txBody>
          <a:bodyPr>
            <a:normAutofit/>
          </a:bodyPr>
          <a:lstStyle/>
          <a:p>
            <a:pPr lvl="1" algn="l"/>
            <a:r>
              <a:rPr lang="en-US" dirty="0"/>
              <a:t>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4059" y="315104"/>
            <a:ext cx="5361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Today our topic is: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894059" y="5597560"/>
            <a:ext cx="584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Enviromental</a:t>
            </a:r>
            <a:r>
              <a:rPr lang="en-US" sz="3600" b="1" dirty="0" smtClean="0">
                <a:solidFill>
                  <a:srgbClr val="C00000"/>
                </a:solidFill>
              </a:rPr>
              <a:t> Pollution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59" y="1244510"/>
            <a:ext cx="6058367" cy="38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51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444" y="967531"/>
            <a:ext cx="80295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Aims and objectives of the lesson: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After reading the lesson students will be able to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(a) think about problems and their </a:t>
            </a:r>
            <a:r>
              <a:rPr lang="en-US" sz="3600" b="1" dirty="0" err="1" smtClean="0">
                <a:solidFill>
                  <a:srgbClr val="FF0000"/>
                </a:solidFill>
              </a:rPr>
              <a:t>sollutions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(b) develop their reading skill.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(c) develop their writing skill.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944" y="88465"/>
            <a:ext cx="14807380" cy="1900473"/>
          </a:xfrm>
        </p:spPr>
        <p:txBody>
          <a:bodyPr>
            <a:normAutofit fontScale="90000"/>
          </a:bodyPr>
          <a:lstStyle/>
          <a:p>
            <a:pPr>
              <a:tabLst>
                <a:tab pos="4462463" algn="l"/>
              </a:tabLst>
            </a:pPr>
            <a:r>
              <a:rPr lang="en-US" sz="4900" b="1" dirty="0" smtClean="0">
                <a:solidFill>
                  <a:srgbClr val="FF0000"/>
                </a:solidFill>
              </a:rPr>
              <a:t>VOCABULARY: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00B0F0"/>
                </a:solidFill>
              </a:rPr>
              <a:t/>
            </a:r>
            <a:br>
              <a:rPr lang="en-US" sz="4000" b="1" dirty="0">
                <a:solidFill>
                  <a:srgbClr val="00B0F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7422" y="1843100"/>
            <a:ext cx="9927758" cy="43659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b="1" dirty="0" smtClean="0">
                <a:solidFill>
                  <a:srgbClr val="00B0F0"/>
                </a:solidFill>
              </a:rPr>
              <a:t>Automobile       ---</a:t>
            </a:r>
          </a:p>
          <a:p>
            <a:pPr marL="0" indent="0">
              <a:buNone/>
            </a:pPr>
            <a:r>
              <a:rPr lang="en-US" sz="14400" b="1" dirty="0" smtClean="0">
                <a:solidFill>
                  <a:srgbClr val="00B0F0"/>
                </a:solidFill>
              </a:rPr>
              <a:t>Kiln </a:t>
            </a:r>
            <a:r>
              <a:rPr lang="en-US" sz="14400" b="1" dirty="0">
                <a:solidFill>
                  <a:srgbClr val="00B0F0"/>
                </a:solidFill>
              </a:rPr>
              <a:t>----  Cooker, </a:t>
            </a:r>
            <a:r>
              <a:rPr lang="en-US" sz="14400" b="1" dirty="0" smtClean="0">
                <a:solidFill>
                  <a:srgbClr val="00B0F0"/>
                </a:solidFill>
              </a:rPr>
              <a:t>Oven</a:t>
            </a:r>
          </a:p>
          <a:p>
            <a:pPr marL="0" indent="0">
              <a:buNone/>
              <a:tabLst>
                <a:tab pos="1195388" algn="l"/>
                <a:tab pos="3317875" algn="l"/>
              </a:tabLst>
            </a:pPr>
            <a:r>
              <a:rPr lang="en-US" sz="16000" b="1" dirty="0" smtClean="0">
                <a:solidFill>
                  <a:srgbClr val="00B0F0"/>
                </a:solidFill>
              </a:rPr>
              <a:t>Pesticide    ---- Chemical</a:t>
            </a:r>
          </a:p>
          <a:p>
            <a:pPr marL="0" indent="0">
              <a:buNone/>
            </a:pPr>
            <a:r>
              <a:rPr lang="en-US" sz="16000" b="1" dirty="0" smtClean="0">
                <a:solidFill>
                  <a:srgbClr val="00B0F0"/>
                </a:solidFill>
              </a:rPr>
              <a:t>substances </a:t>
            </a:r>
            <a:r>
              <a:rPr lang="en-US" sz="16000" b="1" dirty="0">
                <a:solidFill>
                  <a:srgbClr val="00B0F0"/>
                </a:solidFill>
              </a:rPr>
              <a:t>to kill </a:t>
            </a:r>
          </a:p>
          <a:p>
            <a:pPr marL="0" indent="0">
              <a:buNone/>
            </a:pPr>
            <a:r>
              <a:rPr lang="en-US" sz="16000" b="1" dirty="0" smtClean="0">
                <a:solidFill>
                  <a:srgbClr val="00B0F0"/>
                </a:solidFill>
              </a:rPr>
              <a:t>insects</a:t>
            </a:r>
          </a:p>
          <a:p>
            <a:pPr marL="0" indent="0">
              <a:buNone/>
            </a:pPr>
            <a:r>
              <a:rPr lang="en-US" sz="16000" dirty="0" smtClean="0"/>
              <a:t> </a:t>
            </a:r>
          </a:p>
          <a:p>
            <a:pPr marL="0" indent="0">
              <a:buNone/>
            </a:pPr>
            <a:endParaRPr lang="en-US" sz="16000" dirty="0" smtClean="0"/>
          </a:p>
          <a:p>
            <a:pPr marL="0" indent="0">
              <a:buNone/>
            </a:pPr>
            <a:endParaRPr lang="en-US" sz="16000" i="1" dirty="0" smtClean="0"/>
          </a:p>
          <a:p>
            <a:endParaRPr lang="en-US" sz="1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22" y="1732227"/>
            <a:ext cx="1304469" cy="796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4" y="11289949"/>
            <a:ext cx="1687286" cy="1265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16" y="3858217"/>
            <a:ext cx="1293483" cy="963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27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8939" y="929817"/>
            <a:ext cx="5067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000" b="1" dirty="0" smtClean="0">
                <a:solidFill>
                  <a:srgbClr val="00B0F0"/>
                </a:solidFill>
              </a:rPr>
              <a:t>Erosion ----  Decay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341" y="0"/>
            <a:ext cx="624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Silent reading activity: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12" y="1076136"/>
            <a:ext cx="5569140" cy="371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0112" y="5159002"/>
            <a:ext cx="6662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Read the text at page 59-60 silently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17" y="282505"/>
            <a:ext cx="3900033" cy="3260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6596" y="46106"/>
            <a:ext cx="2826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PAIR WORK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85849"/>
            <a:ext cx="63722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Fill in the gaps with suitable words:</a:t>
            </a:r>
          </a:p>
          <a:p>
            <a:r>
              <a:rPr lang="en-US" sz="3200" dirty="0" smtClean="0"/>
              <a:t>The environment in our planet are facing (a) ---- day by day and we are responsible for (b) ----</a:t>
            </a:r>
          </a:p>
          <a:p>
            <a:r>
              <a:rPr lang="en-US" sz="3200" dirty="0" err="1" smtClean="0"/>
              <a:t>crisis.By</a:t>
            </a:r>
            <a:r>
              <a:rPr lang="en-US" sz="3200" dirty="0" smtClean="0"/>
              <a:t> reusing our (c)  ----commodities and by </a:t>
            </a:r>
            <a:r>
              <a:rPr lang="en-US" sz="3200" dirty="0" err="1" smtClean="0"/>
              <a:t>reclying</a:t>
            </a:r>
            <a:r>
              <a:rPr lang="en-US" sz="3200" dirty="0" smtClean="0"/>
              <a:t> it we can save the earth.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Answer: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(a) Problems  (b) this  (c)  used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1508</TotalTime>
  <Words>245</Words>
  <Application>Microsoft Office PowerPoint</Application>
  <PresentationFormat>Widescreen</PresentationFormat>
  <Paragraphs>56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Welcome</vt:lpstr>
      <vt:lpstr>TEACHER’S IDENTITY:</vt:lpstr>
      <vt:lpstr> Identity of the lesson :  </vt:lpstr>
      <vt:lpstr>PowerPoint Presentation</vt:lpstr>
      <vt:lpstr> </vt:lpstr>
      <vt:lpstr>PowerPoint Presentation</vt:lpstr>
      <vt:lpstr>VOCABULARY:  </vt:lpstr>
      <vt:lpstr>PowerPoint Presentation</vt:lpstr>
      <vt:lpstr>PowerPoint Presentation</vt:lpstr>
      <vt:lpstr>PowerPoint Presentation</vt:lpstr>
      <vt:lpstr> </vt:lpstr>
      <vt:lpstr>THE END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HUQ</dc:creator>
  <cp:lastModifiedBy>ASMA HUQ</cp:lastModifiedBy>
  <cp:revision>214</cp:revision>
  <dcterms:created xsi:type="dcterms:W3CDTF">2017-08-12T20:58:06Z</dcterms:created>
  <dcterms:modified xsi:type="dcterms:W3CDTF">2020-03-02T05:41:19Z</dcterms:modified>
</cp:coreProperties>
</file>