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686800" cy="25545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B050"/>
                </a:solidFill>
              </a:rPr>
              <a:t> আজকের পাঠে সবাইকে ধন্যবাদ </a:t>
            </a:r>
            <a:endParaRPr lang="en-US" sz="8000" dirty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743201"/>
            <a:ext cx="86868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21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762000"/>
            <a:ext cx="77724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B050"/>
                </a:solidFill>
              </a:rPr>
              <a:t> শিক্ষকের পরিচয় </a:t>
            </a:r>
            <a:endParaRPr lang="en-US" sz="80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2308" y="2286000"/>
            <a:ext cx="8839200" cy="378565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</a:rPr>
              <a:t>মোহাম্মদ দাউদ শরিফ (এম এম ,বিএ ,বিপিএড ) </a:t>
            </a:r>
          </a:p>
          <a:p>
            <a:r>
              <a:rPr lang="bn-BD" sz="4000" dirty="0">
                <a:solidFill>
                  <a:srgbClr val="00B050"/>
                </a:solidFill>
              </a:rPr>
              <a:t> </a:t>
            </a:r>
            <a:r>
              <a:rPr lang="bn-BD" sz="4000" dirty="0" smtClean="0">
                <a:solidFill>
                  <a:srgbClr val="00B050"/>
                </a:solidFill>
              </a:rPr>
              <a:t>  সিনিয়র শিক্ষক </a:t>
            </a:r>
          </a:p>
          <a:p>
            <a:r>
              <a:rPr lang="bn-BD" sz="4000" dirty="0">
                <a:solidFill>
                  <a:srgbClr val="00B050"/>
                </a:solidFill>
              </a:rPr>
              <a:t> </a:t>
            </a:r>
            <a:r>
              <a:rPr lang="bn-BD" sz="4000" dirty="0" smtClean="0">
                <a:solidFill>
                  <a:srgbClr val="00B050"/>
                </a:solidFill>
              </a:rPr>
              <a:t>রতন পুর হাজি ছৈয়দের রহমান স্মৃতি উচ্চ বিদ্যালয় । </a:t>
            </a:r>
          </a:p>
          <a:p>
            <a:r>
              <a:rPr lang="bn-BD" sz="4000" dirty="0" smtClean="0">
                <a:solidFill>
                  <a:srgbClr val="00B050"/>
                </a:solidFill>
              </a:rPr>
              <a:t>রতন পুর , ফেনি সদর ,ফেনি । 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87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685800"/>
            <a:ext cx="6019800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50"/>
                </a:solidFill>
              </a:rPr>
              <a:t>নিচের ছবি দেখি </a:t>
            </a:r>
            <a:endParaRPr lang="en-US" sz="6000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7772400" cy="319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49377" y="5562600"/>
            <a:ext cx="6781800" cy="1107996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00B050"/>
                </a:solidFill>
              </a:rPr>
              <a:t>সুরা লাহাব </a:t>
            </a:r>
            <a:endParaRPr lang="en-US" sz="6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19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533400"/>
            <a:ext cx="70866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B050"/>
                </a:solidFill>
              </a:rPr>
              <a:t> শিক্ষন ফল </a:t>
            </a:r>
            <a:endParaRPr lang="en-US" sz="80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9816" y="1981200"/>
            <a:ext cx="8534400" cy="440120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bn-BD" sz="4000" dirty="0" smtClean="0"/>
              <a:t> সুরা লাহাব কোথায় অবতীন বলতে পারবে।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4000" dirty="0"/>
              <a:t> </a:t>
            </a:r>
            <a:r>
              <a:rPr lang="bn-BD" sz="4000" dirty="0" smtClean="0"/>
              <a:t>এই সুরার আয়াত কত টি তা বলতে পারবে 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4000" dirty="0"/>
              <a:t> </a:t>
            </a:r>
            <a:r>
              <a:rPr lang="bn-BD" sz="4000" dirty="0" smtClean="0"/>
              <a:t>এইসুরের সানে নুযুল বলতে পারবে 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4000" dirty="0"/>
              <a:t> </a:t>
            </a:r>
            <a:r>
              <a:rPr lang="bn-BD" sz="4000" dirty="0" smtClean="0"/>
              <a:t>এই সুরার সরল অর্থ বলতে পারবে 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4000" dirty="0"/>
              <a:t> </a:t>
            </a:r>
            <a:r>
              <a:rPr lang="bn-BD" sz="4000" dirty="0" smtClean="0"/>
              <a:t>এই সুরার শিক্ষা বলতে পারবে 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7635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685800"/>
            <a:ext cx="7086600" cy="1015663"/>
          </a:xfrm>
          <a:prstGeom prst="rect">
            <a:avLst/>
          </a:prstGeom>
          <a:noFill/>
          <a:ln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50"/>
                </a:solidFill>
              </a:rPr>
              <a:t>ছবি দেখি ও বলি </a:t>
            </a:r>
            <a:endParaRPr lang="en-US" sz="6000" dirty="0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01463"/>
            <a:ext cx="8534400" cy="469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811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92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3</cp:revision>
  <dcterms:created xsi:type="dcterms:W3CDTF">2006-08-16T00:00:00Z</dcterms:created>
  <dcterms:modified xsi:type="dcterms:W3CDTF">2020-03-02T13:07:18Z</dcterms:modified>
</cp:coreProperties>
</file>