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89" r:id="rId3"/>
    <p:sldId id="259" r:id="rId4"/>
    <p:sldId id="260" r:id="rId5"/>
    <p:sldId id="261" r:id="rId6"/>
    <p:sldId id="262" r:id="rId7"/>
    <p:sldId id="263" r:id="rId8"/>
    <p:sldId id="266" r:id="rId9"/>
    <p:sldId id="268" r:id="rId10"/>
    <p:sldId id="269" r:id="rId11"/>
    <p:sldId id="271" r:id="rId12"/>
    <p:sldId id="270" r:id="rId13"/>
    <p:sldId id="272" r:id="rId14"/>
    <p:sldId id="279" r:id="rId15"/>
    <p:sldId id="281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AEC"/>
    <a:srgbClr val="663300"/>
    <a:srgbClr val="EE78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0" y="-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20EF3-AA80-4A48-8AF5-B441C873A762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6217-A6F6-474C-B077-ADEA1958AB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42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051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346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796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1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739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4759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6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180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109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552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97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72971-BDCA-40AA-ABAB-E97050172D37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9CE9-DD5A-42BE-9486-911A5176DFD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955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3517" y="1029866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719" y="2357152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bn-BD" sz="13800" b="1" dirty="0" smtClean="0">
                <a:ln w="11430"/>
                <a:solidFill>
                  <a:srgbClr val="CDF4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dirty="0" smtClean="0">
                <a:ln w="11430"/>
                <a:solidFill>
                  <a:srgbClr val="CDF4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CDF49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1238" y="2689662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9474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983" y="455453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7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932" y="4093769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576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77036" y="397639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গরু ঘাস খাচ্ছে।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cows-eating-grass-o.gif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1408438" y="1893589"/>
            <a:ext cx="3383280" cy="190309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13795" y="3620737"/>
            <a:ext cx="2443655" cy="31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runninghorse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166542" y="2542660"/>
            <a:ext cx="2834640" cy="21259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96909" y="457242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ঘোড়া দৌড়াচ্ছে।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4854" y="5013857"/>
            <a:ext cx="457725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অধিকাংশ প্রাণী নিজের ইচ্ছেমত চলাচল করতে পারে।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0077.gif"/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 rot="13685907">
            <a:off x="8691295" y="1831410"/>
            <a:ext cx="1188720" cy="130375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449506" y="2976292"/>
            <a:ext cx="24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উড়ছে।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1" grpId="0" animBg="1"/>
      <p:bldP spid="21" grpId="1" animBg="1"/>
      <p:bldP spid="22" grpId="0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36882" y="4282971"/>
            <a:ext cx="504496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প্রাণী নিজের খাদ্য নিজে তৈরি করতে পারেনা। খাদ্য হিসেবে সে উদ্ভিদ বা অন্য কোন প্রাণী খেয়ে থাকে।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494144260_d323cfacd4_b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19966" y="1040533"/>
            <a:ext cx="3383280" cy="2537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647895_orig.jpg"/>
          <p:cNvPicPr>
            <a:picLocks noChangeAspect="1"/>
          </p:cNvPicPr>
          <p:nvPr/>
        </p:nvPicPr>
        <p:blipFill>
          <a:blip r:embed="rId4">
            <a:lum bright="20000" contrast="40000"/>
          </a:blip>
          <a:stretch>
            <a:fillRect/>
          </a:stretch>
        </p:blipFill>
        <p:spPr>
          <a:xfrm>
            <a:off x="4302023" y="1057300"/>
            <a:ext cx="3657600" cy="2526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307" y="1040534"/>
            <a:ext cx="3303812" cy="25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21469" y="4451137"/>
            <a:ext cx="457725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প্রাণী নাক, কান, চোখ, মুখ ইত্যাদি ইন্দ্রিয়ের মাধ্যমে শুনতে, বলতে,  ঘ্রান নিতে ও স্বাদ গ্রহণ করতে পারে।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25288" y="1372795"/>
            <a:ext cx="20915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চোখ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333284" y="1655378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264970" y="3017237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450525" y="1939158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31004" y="1625768"/>
            <a:ext cx="209156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নাক 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ঘ্রাণ নেওয়া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21760" y="2713217"/>
            <a:ext cx="222284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মুখ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স্বাদ নেওয়া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6161" y="3205660"/>
            <a:ext cx="209156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কান  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শোনা  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256083" y="3510453"/>
            <a:ext cx="52026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3034" y="9425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61" y="403844"/>
            <a:ext cx="27706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এসো জেনে নিই---   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3146" y="1311867"/>
            <a:ext cx="2673132" cy="267685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2741168" y="1883140"/>
            <a:ext cx="3290238" cy="6449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542043" y="2002429"/>
            <a:ext cx="2791957" cy="15327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74535" y="2144077"/>
            <a:ext cx="2321135" cy="940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432789" y="1624889"/>
            <a:ext cx="2186257" cy="5676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4" grpId="0" animBg="1"/>
      <p:bldP spid="45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37737" y="3605053"/>
            <a:ext cx="504496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ছবিগুলো দেখে উদ্ভিদ ও প্রাণীর পাঁচটি করে বৈশিষ্ট্য লিখে দলভিত্তিক উপস্থাপন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ile (8).jpeg"/>
          <p:cNvPicPr>
            <a:picLocks noChangeAspect="1"/>
          </p:cNvPicPr>
          <p:nvPr/>
        </p:nvPicPr>
        <p:blipFill>
          <a:blip r:embed="rId3">
            <a:lum bright="20000" contrast="40000"/>
          </a:blip>
          <a:srcRect t="171" b="11986"/>
          <a:stretch>
            <a:fillRect/>
          </a:stretch>
        </p:blipFill>
        <p:spPr>
          <a:xfrm>
            <a:off x="3319956" y="786092"/>
            <a:ext cx="2286000" cy="164509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file (12).jpe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 l="5586" r="18897"/>
          <a:stretch>
            <a:fillRect/>
          </a:stretch>
        </p:blipFill>
        <p:spPr>
          <a:xfrm>
            <a:off x="8989255" y="812592"/>
            <a:ext cx="2377440" cy="1616485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8" name="Straight Connector 17"/>
          <p:cNvCxnSpPr/>
          <p:nvPr/>
        </p:nvCxnSpPr>
        <p:spPr>
          <a:xfrm flipV="1">
            <a:off x="225083" y="2586622"/>
            <a:ext cx="11441699" cy="29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6948" y="421495"/>
            <a:ext cx="11517139" cy="84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531368" y="1481961"/>
            <a:ext cx="2222940" cy="1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10531368" y="1481962"/>
            <a:ext cx="2222940" cy="1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772401" y="1508241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708635" y="1502986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123090" y="1534517"/>
            <a:ext cx="2123092" cy="21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-829996" y="1561515"/>
            <a:ext cx="211015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845676" y="4721776"/>
            <a:ext cx="4240926" cy="3152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56036" y="4706008"/>
            <a:ext cx="3846786" cy="47300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3264435" y="4776953"/>
            <a:ext cx="3594537" cy="158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914399" y="3610303"/>
            <a:ext cx="314784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অনুশীলন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bn-BD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সময়-৭ মিনিট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3" name="Picture 42" descr="494144260_d323cfacd4_b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593356" y="787314"/>
            <a:ext cx="2286000" cy="17145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435" y="735975"/>
            <a:ext cx="2410991" cy="18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25126" y="3240483"/>
            <a:ext cx="1363674" cy="8235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F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টমেটো 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2827242"/>
            <a:ext cx="12192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0" y="2903442"/>
            <a:ext cx="12192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4720707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9298" y="3204236"/>
            <a:ext cx="41528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৪টি ছবি দেওয়া আছে। উদ্ভিদ শ্রেণিভূক্ত ছবি কোনটি?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7349" y="359294"/>
            <a:ext cx="2785403" cy="954107"/>
          </a:xfrm>
          <a:prstGeom prst="rect">
            <a:avLst/>
          </a:prstGeom>
          <a:noFill/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 descr="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9631" y="3044652"/>
            <a:ext cx="7033846" cy="14561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6382095" y="3180847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489" y="309488"/>
            <a:ext cx="162091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iX8qMz9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2929" y="1326647"/>
            <a:ext cx="1554480" cy="15009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36904" y="1848832"/>
            <a:ext cx="4412535" cy="46166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বাঘটি হাঁটছে। সুতরাং বাঘ একটি-------------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93617" y="1805311"/>
            <a:ext cx="96358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জড়বস্তু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17390" y="1806730"/>
            <a:ext cx="98473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63840" y="1813521"/>
            <a:ext cx="106372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জীব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13660" y="1717038"/>
            <a:ext cx="55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9809" y="1825243"/>
            <a:ext cx="1063722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0154" y="5188634"/>
            <a:ext cx="540199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 নিজের খাদ্য নিজে তৈরি করতে পারনা। তাহলে তুমি হচ্ছ- -----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4708091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gt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8283" y="4773238"/>
            <a:ext cx="2493058" cy="1700644"/>
          </a:xfrm>
          <a:prstGeom prst="rect">
            <a:avLst/>
          </a:prstGeom>
          <a:ln>
            <a:noFill/>
          </a:ln>
        </p:spPr>
      </p:pic>
      <p:sp>
        <p:nvSpPr>
          <p:cNvPr id="30" name="Right Arrow 29"/>
          <p:cNvSpPr/>
          <p:nvPr/>
        </p:nvSpPr>
        <p:spPr>
          <a:xfrm>
            <a:off x="1505242" y="5500466"/>
            <a:ext cx="548640" cy="309490"/>
          </a:xfrm>
          <a:prstGeom prst="rightArrow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934156" y="4960035"/>
            <a:ext cx="13645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97270" y="4945968"/>
            <a:ext cx="1234830" cy="5826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906022" y="5711485"/>
            <a:ext cx="136456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94144" y="5697416"/>
            <a:ext cx="119575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55067" y="4894386"/>
            <a:ext cx="101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  <a:sym typeface="Wingdings"/>
              </a:rPr>
              <a:t>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09489" y="965982"/>
            <a:ext cx="1786597" cy="281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10800000" flipV="1">
            <a:off x="0" y="1364342"/>
            <a:ext cx="12192000" cy="43543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" y="2996418"/>
            <a:ext cx="12192000" cy="181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0" y="4702629"/>
            <a:ext cx="12192000" cy="2155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/>
      <p:bldP spid="20" grpId="0"/>
      <p:bldP spid="41" grpId="0"/>
      <p:bldP spid="43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228601"/>
            <a:ext cx="5384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ort 5"/>
          <p:cNvSpPr/>
          <p:nvPr/>
        </p:nvSpPr>
        <p:spPr>
          <a:xfrm rot="14546684">
            <a:off x="2480323" y="1262898"/>
            <a:ext cx="0" cy="36576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2044699" y="781771"/>
            <a:ext cx="685800" cy="711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157240" y="922448"/>
            <a:ext cx="685800" cy="71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Sort 8"/>
          <p:cNvSpPr/>
          <p:nvPr/>
        </p:nvSpPr>
        <p:spPr>
          <a:xfrm rot="14546684">
            <a:off x="2215080" y="807194"/>
            <a:ext cx="327577" cy="783795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02496" y="863835"/>
            <a:ext cx="685800" cy="711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705600"/>
            <a:ext cx="12192000" cy="76200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G_20140320_082220.jpg"/>
          <p:cNvPicPr>
            <a:picLocks noChangeAspect="1"/>
          </p:cNvPicPr>
          <p:nvPr/>
        </p:nvPicPr>
        <p:blipFill>
          <a:blip r:embed="rId2"/>
          <a:srcRect l="5556" t="6667" r="5556" b="12222"/>
          <a:stretch>
            <a:fillRect/>
          </a:stretch>
        </p:blipFill>
        <p:spPr>
          <a:xfrm>
            <a:off x="508000" y="2133600"/>
            <a:ext cx="4190609" cy="4227576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01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629400"/>
            <a:ext cx="12192000" cy="7620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058400" y="6400800"/>
            <a:ext cx="21336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fld id="{DD590AAD-338B-4A0B-9706-4B7DBDF466CF}" type="slidenum">
              <a:rPr lang="bn-BD" sz="160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pPr algn="ctr"/>
              <a:t>15</a:t>
            </a:fld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9600" y="2433711"/>
            <a:ext cx="5994400" cy="3733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0" name="Picture 19" descr="2110151kcfgposg6o.gif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5691352" y="2260709"/>
            <a:ext cx="6069724" cy="30175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1" name="TextBox 20"/>
          <p:cNvSpPr txBox="1"/>
          <p:nvPr/>
        </p:nvSpPr>
        <p:spPr>
          <a:xfrm>
            <a:off x="6612409" y="3143403"/>
            <a:ext cx="447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পরিচিত একটি উদ্ভিদের পাঁচটি বৈশিষ্ট্য 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le (25).jpe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8171790" y="202376"/>
            <a:ext cx="2125761" cy="2192499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68580"/>
            <a:ext cx="12313920" cy="692658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0" y="152400"/>
            <a:ext cx="12192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228600"/>
            <a:ext cx="12192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5729" y="2819400"/>
            <a:ext cx="27854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3177" y="3435724"/>
            <a:ext cx="866775" cy="1247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7822" y="692400"/>
            <a:ext cx="4524703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</a:t>
            </a:r>
            <a:endParaRPr lang="en-US" sz="36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Phool phote-music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70235" y="456266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55" y="1437645"/>
            <a:ext cx="2018038" cy="5420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111" y="2106598"/>
            <a:ext cx="4976263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দীপিকা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মশান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952" y="1908618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অধ্যায়-২,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 ও জড়</a:t>
            </a:r>
            <a:r>
              <a:rPr lang="en-US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0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পাঠঃ ‘উদ্ভিদ এবং প্রাণী’  </a:t>
            </a:r>
          </a:p>
          <a:p>
            <a:pPr algn="ctr"/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</a:t>
            </a:r>
            <a:endParaRPr lang="en-US" sz="40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50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0163" y="742062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24" name="Picture 2" descr="D:\Rose-Wallpaper\IMG_20150130_160806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25226" r="19649" b="10526"/>
          <a:stretch>
            <a:fillRect/>
          </a:stretch>
        </p:blipFill>
        <p:spPr bwMode="auto">
          <a:xfrm>
            <a:off x="5768677" y="742061"/>
            <a:ext cx="4489016" cy="4814677"/>
          </a:xfrm>
          <a:prstGeom prst="rect">
            <a:avLst/>
          </a:prstGeom>
          <a:noFill/>
        </p:spPr>
      </p:pic>
      <p:pic>
        <p:nvPicPr>
          <p:cNvPr id="25" name="Picture 24" descr="0077.gif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3582749">
            <a:off x="7599859" y="2701311"/>
            <a:ext cx="1446515" cy="15865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3589" y="6005176"/>
            <a:ext cx="254635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হরিণটি কী করছে?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3674" y="5838751"/>
            <a:ext cx="45614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মৌমাছিটি কোথায় উড়ে বেড়াচ্ছে?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11737" y="5838750"/>
            <a:ext cx="39939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ফুলগাছটি 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নড়তে পারছে?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9548" y="5987625"/>
            <a:ext cx="262233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পারছে না?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73019" y="2586620"/>
            <a:ext cx="1087526" cy="181588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নড়াচড়া করতে পারেনা।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12207842_861980367256170_570397342_n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rcRect r="28667" b="41128"/>
          <a:stretch>
            <a:fillRect/>
          </a:stretch>
        </p:blipFill>
        <p:spPr>
          <a:xfrm>
            <a:off x="773977" y="742061"/>
            <a:ext cx="4994699" cy="4814676"/>
          </a:xfrm>
          <a:prstGeom prst="rect">
            <a:avLst/>
          </a:prstGeom>
        </p:spPr>
      </p:pic>
      <p:pic>
        <p:nvPicPr>
          <p:cNvPr id="15" name="Picture 14" descr="deer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048000" y="4114724"/>
            <a:ext cx="1508828" cy="13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749971" y="1592317"/>
            <a:ext cx="9002111" cy="4824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53369" y="347167"/>
            <a:ext cx="456148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আলাদাভাবে এদেরকে আমরা কী নামকরণ করতে পারি?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7436" y="542659"/>
            <a:ext cx="54863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ছবিতে তোমরা কী কী দেখতে পাচ্ছ?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>
            <a:stCxn id="26" idx="0"/>
            <a:endCxn id="26" idx="2"/>
          </p:cNvCxnSpPr>
          <p:nvPr/>
        </p:nvCxnSpPr>
        <p:spPr>
          <a:xfrm rot="16200000" flipH="1">
            <a:off x="3838903" y="4004441"/>
            <a:ext cx="482424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000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66" y="1932423"/>
            <a:ext cx="1097280" cy="1594714"/>
          </a:xfrm>
          <a:prstGeom prst="rect">
            <a:avLst/>
          </a:prstGeom>
        </p:spPr>
      </p:pic>
      <p:pic>
        <p:nvPicPr>
          <p:cNvPr id="19" name="Picture 18" descr="00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759" y="1838816"/>
            <a:ext cx="1280160" cy="1948070"/>
          </a:xfrm>
          <a:prstGeom prst="rect">
            <a:avLst/>
          </a:prstGeom>
        </p:spPr>
      </p:pic>
      <p:pic>
        <p:nvPicPr>
          <p:cNvPr id="20" name="Picture 19" descr="021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5612" y="4365077"/>
            <a:ext cx="1371600" cy="1255363"/>
          </a:xfrm>
          <a:prstGeom prst="rect">
            <a:avLst/>
          </a:prstGeom>
        </p:spPr>
      </p:pic>
      <p:pic>
        <p:nvPicPr>
          <p:cNvPr id="22" name="Picture 21" descr="00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9792">
            <a:off x="3861598" y="4475179"/>
            <a:ext cx="1554480" cy="1373124"/>
          </a:xfrm>
          <a:prstGeom prst="rect">
            <a:avLst/>
          </a:prstGeom>
        </p:spPr>
      </p:pic>
      <p:pic>
        <p:nvPicPr>
          <p:cNvPr id="36" name="Picture 35" descr="Lake_National_Martyrs'_Memorial,_Savar_Bangladesh3.JPG"/>
          <p:cNvPicPr>
            <a:picLocks noChangeAspect="1"/>
          </p:cNvPicPr>
          <p:nvPr/>
        </p:nvPicPr>
        <p:blipFill>
          <a:blip r:embed="rId7">
            <a:lum contrast="40000"/>
          </a:blip>
          <a:srcRect l="26264" t="19540" r="6839" b="8506"/>
          <a:stretch>
            <a:fillRect/>
          </a:stretch>
        </p:blipFill>
        <p:spPr>
          <a:xfrm>
            <a:off x="6653048" y="1923413"/>
            <a:ext cx="1828800" cy="1475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 descr="e15c43872c3d967be86848e39b589b39.jpg"/>
          <p:cNvPicPr>
            <a:picLocks noChangeAspect="1"/>
          </p:cNvPicPr>
          <p:nvPr/>
        </p:nvPicPr>
        <p:blipFill>
          <a:blip r:embed="rId8">
            <a:lum bright="20000" contrast="40000"/>
          </a:blip>
          <a:srcRect b="22504"/>
          <a:stretch>
            <a:fillRect/>
          </a:stretch>
        </p:blipFill>
        <p:spPr>
          <a:xfrm>
            <a:off x="9011307" y="1910105"/>
            <a:ext cx="1463040" cy="15110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 descr="p4.gif"/>
          <p:cNvPicPr>
            <a:picLocks noChangeAspect="1"/>
          </p:cNvPicPr>
          <p:nvPr/>
        </p:nvPicPr>
        <p:blipFill>
          <a:blip r:embed="rId9" cstate="print">
            <a:lum bright="40000" contrast="40000"/>
          </a:blip>
          <a:stretch>
            <a:fillRect/>
          </a:stretch>
        </p:blipFill>
        <p:spPr>
          <a:xfrm>
            <a:off x="6563217" y="3960923"/>
            <a:ext cx="1920240" cy="13716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 descr="Red-Rose-Glitters-39.jpg"/>
          <p:cNvPicPr>
            <a:picLocks noChangeAspect="1"/>
          </p:cNvPicPr>
          <p:nvPr/>
        </p:nvPicPr>
        <p:blipFill>
          <a:blip r:embed="rId10" cstate="print">
            <a:lum bright="20000" contrast="30000"/>
          </a:blip>
          <a:stretch>
            <a:fillRect/>
          </a:stretch>
        </p:blipFill>
        <p:spPr>
          <a:xfrm>
            <a:off x="8760372" y="3988676"/>
            <a:ext cx="1737360" cy="1303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TextBox 39"/>
          <p:cNvSpPr txBox="1"/>
          <p:nvPr/>
        </p:nvSpPr>
        <p:spPr>
          <a:xfrm>
            <a:off x="1813030" y="583324"/>
            <a:ext cx="23805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এবং প্রাণী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228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5258" y="578071"/>
            <a:ext cx="261707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66134" y="5738647"/>
            <a:ext cx="3216169" cy="662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এবং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G_20150130_160718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1571445" y="1762032"/>
            <a:ext cx="4226780" cy="317008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9827" y="1762031"/>
            <a:ext cx="4095300" cy="31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08542" y="987974"/>
            <a:ext cx="463506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আচরণিক উদ্দেশ্য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08533" y="2869322"/>
            <a:ext cx="733097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শিক্ষার্থীরা------</a:t>
            </a:r>
          </a:p>
          <a:p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১। উদ্ভিদ ও প্রাণী সনাক্ত করতে পারবে। </a:t>
            </a:r>
          </a:p>
          <a:p>
            <a:r>
              <a:rPr lang="bn-BD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২। উদ্ভিদ ও প্রাণীর বৈশিষ্ট্যগুলো বর্ণনা করতে পারবে।   </a:t>
            </a:r>
            <a:endParaRPr lang="en-US" sz="3200" dirty="0">
              <a:ln>
                <a:solidFill>
                  <a:schemeClr val="accent4">
                    <a:lumMod val="50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G_20150130_160718.jpg"/>
          <p:cNvPicPr>
            <a:picLocks noChangeAspect="1"/>
          </p:cNvPicPr>
          <p:nvPr/>
        </p:nvPicPr>
        <p:blipFill>
          <a:blip r:embed="rId3" cstate="print">
            <a:lum bright="20000" contrast="40000"/>
          </a:blip>
          <a:stretch>
            <a:fillRect/>
          </a:stretch>
        </p:blipFill>
        <p:spPr>
          <a:xfrm>
            <a:off x="3571981" y="5097175"/>
            <a:ext cx="2011680" cy="150876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8" name="Picture 7" descr="b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28" y="4979969"/>
            <a:ext cx="2194560" cy="154160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1798" y="373119"/>
            <a:ext cx="476118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ফুলগাছটি ভালো করে ল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ক্ষ্য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 এবং একটি উদ্ভিদের কী কী অংশ থাকতে পারে বলে তুমি মনে কর?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le.jpeg"/>
          <p:cNvPicPr>
            <a:picLocks noChangeAspect="1"/>
          </p:cNvPicPr>
          <p:nvPr/>
        </p:nvPicPr>
        <p:blipFill>
          <a:blip r:embed="rId3">
            <a:lum bright="20000" contrast="47000"/>
          </a:blip>
          <a:srcRect l="11075" r="12775" b="8764"/>
          <a:stretch>
            <a:fillRect/>
          </a:stretch>
        </p:blipFill>
        <p:spPr>
          <a:xfrm>
            <a:off x="4650829" y="2017986"/>
            <a:ext cx="3342290" cy="4004441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27000"/>
          </a:effectLst>
        </p:spPr>
      </p:pic>
      <p:sp>
        <p:nvSpPr>
          <p:cNvPr id="8" name="Rectangle 7"/>
          <p:cNvSpPr/>
          <p:nvPr/>
        </p:nvSpPr>
        <p:spPr>
          <a:xfrm>
            <a:off x="7173310" y="5612524"/>
            <a:ext cx="1056290" cy="44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29811" y="5675587"/>
            <a:ext cx="1056290" cy="467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417816" y="5284845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9954" y="2953566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শাখা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4011" y="4227018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ফুল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11055" y="2438562"/>
            <a:ext cx="83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পাতা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1217" y="5076496"/>
            <a:ext cx="77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কান্ড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47793" y="5544207"/>
            <a:ext cx="1860331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46881" y="4472151"/>
            <a:ext cx="2007477" cy="5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72304" y="3158359"/>
            <a:ext cx="1860331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89531" y="2680138"/>
            <a:ext cx="1860331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25765" y="5339255"/>
            <a:ext cx="1860331" cy="15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81598" y="6048703"/>
            <a:ext cx="273269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উদ্ভিদের বিভিন্ন অংশ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31026" y="5228902"/>
            <a:ext cx="45719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 প্রাণীর মত খাবার খায়না।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47397" y="5942152"/>
            <a:ext cx="527093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নিজের খাবার নিজেই তৈরি করতে পারে।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hoto19_0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6364999" y="1101616"/>
            <a:ext cx="4286250" cy="37719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7547081" y="2398740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538138" y="4499339"/>
            <a:ext cx="589277" cy="309144"/>
          </a:xfrm>
          <a:custGeom>
            <a:avLst/>
            <a:gdLst>
              <a:gd name="connsiteX0" fmla="*/ 551793 w 589277"/>
              <a:gd name="connsiteY0" fmla="*/ 135723 h 309144"/>
              <a:gd name="connsiteX1" fmla="*/ 409903 w 589277"/>
              <a:gd name="connsiteY1" fmla="*/ 88427 h 309144"/>
              <a:gd name="connsiteX2" fmla="*/ 378372 w 589277"/>
              <a:gd name="connsiteY2" fmla="*/ 41130 h 309144"/>
              <a:gd name="connsiteX3" fmla="*/ 283779 w 589277"/>
              <a:gd name="connsiteY3" fmla="*/ 9599 h 309144"/>
              <a:gd name="connsiteX4" fmla="*/ 94593 w 589277"/>
              <a:gd name="connsiteY4" fmla="*/ 25364 h 309144"/>
              <a:gd name="connsiteX5" fmla="*/ 31531 w 589277"/>
              <a:gd name="connsiteY5" fmla="*/ 119958 h 309144"/>
              <a:gd name="connsiteX6" fmla="*/ 0 w 589277"/>
              <a:gd name="connsiteY6" fmla="*/ 214551 h 309144"/>
              <a:gd name="connsiteX7" fmla="*/ 15765 w 589277"/>
              <a:gd name="connsiteY7" fmla="*/ 277613 h 309144"/>
              <a:gd name="connsiteX8" fmla="*/ 63062 w 589277"/>
              <a:gd name="connsiteY8" fmla="*/ 293378 h 309144"/>
              <a:gd name="connsiteX9" fmla="*/ 141890 w 589277"/>
              <a:gd name="connsiteY9" fmla="*/ 309144 h 309144"/>
              <a:gd name="connsiteX10" fmla="*/ 441434 w 589277"/>
              <a:gd name="connsiteY10" fmla="*/ 293378 h 309144"/>
              <a:gd name="connsiteX11" fmla="*/ 536028 w 589277"/>
              <a:gd name="connsiteY11" fmla="*/ 261847 h 309144"/>
              <a:gd name="connsiteX12" fmla="*/ 583324 w 589277"/>
              <a:gd name="connsiteY12" fmla="*/ 214551 h 309144"/>
              <a:gd name="connsiteX13" fmla="*/ 567559 w 589277"/>
              <a:gd name="connsiteY13" fmla="*/ 151489 h 309144"/>
              <a:gd name="connsiteX14" fmla="*/ 425669 w 589277"/>
              <a:gd name="connsiteY14" fmla="*/ 72661 h 309144"/>
              <a:gd name="connsiteX15" fmla="*/ 378372 w 589277"/>
              <a:gd name="connsiteY15" fmla="*/ 72661 h 309144"/>
              <a:gd name="connsiteX16" fmla="*/ 378372 w 589277"/>
              <a:gd name="connsiteY16" fmla="*/ 72661 h 30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9277" h="309144">
                <a:moveTo>
                  <a:pt x="551793" y="135723"/>
                </a:moveTo>
                <a:cubicBezTo>
                  <a:pt x="488376" y="125154"/>
                  <a:pt x="454239" y="132763"/>
                  <a:pt x="409903" y="88427"/>
                </a:cubicBezTo>
                <a:cubicBezTo>
                  <a:pt x="396505" y="75029"/>
                  <a:pt x="394440" y="51172"/>
                  <a:pt x="378372" y="41130"/>
                </a:cubicBezTo>
                <a:cubicBezTo>
                  <a:pt x="350187" y="23515"/>
                  <a:pt x="283779" y="9599"/>
                  <a:pt x="283779" y="9599"/>
                </a:cubicBezTo>
                <a:cubicBezTo>
                  <a:pt x="220717" y="14854"/>
                  <a:pt x="152568" y="0"/>
                  <a:pt x="94593" y="25364"/>
                </a:cubicBezTo>
                <a:cubicBezTo>
                  <a:pt x="59874" y="40553"/>
                  <a:pt x="43515" y="84007"/>
                  <a:pt x="31531" y="119958"/>
                </a:cubicBezTo>
                <a:lnTo>
                  <a:pt x="0" y="214551"/>
                </a:lnTo>
                <a:cubicBezTo>
                  <a:pt x="5255" y="235572"/>
                  <a:pt x="2229" y="260694"/>
                  <a:pt x="15765" y="277613"/>
                </a:cubicBezTo>
                <a:cubicBezTo>
                  <a:pt x="26146" y="290590"/>
                  <a:pt x="46940" y="289347"/>
                  <a:pt x="63062" y="293378"/>
                </a:cubicBezTo>
                <a:cubicBezTo>
                  <a:pt x="89058" y="299877"/>
                  <a:pt x="115614" y="303889"/>
                  <a:pt x="141890" y="309144"/>
                </a:cubicBezTo>
                <a:cubicBezTo>
                  <a:pt x="241738" y="303889"/>
                  <a:pt x="342160" y="305291"/>
                  <a:pt x="441434" y="293378"/>
                </a:cubicBezTo>
                <a:cubicBezTo>
                  <a:pt x="474434" y="289418"/>
                  <a:pt x="536028" y="261847"/>
                  <a:pt x="536028" y="261847"/>
                </a:cubicBezTo>
                <a:cubicBezTo>
                  <a:pt x="551793" y="246082"/>
                  <a:pt x="577199" y="235989"/>
                  <a:pt x="583324" y="214551"/>
                </a:cubicBezTo>
                <a:cubicBezTo>
                  <a:pt x="589277" y="193717"/>
                  <a:pt x="581827" y="167795"/>
                  <a:pt x="567559" y="151489"/>
                </a:cubicBezTo>
                <a:cubicBezTo>
                  <a:pt x="544440" y="125067"/>
                  <a:pt x="471509" y="80301"/>
                  <a:pt x="425669" y="72661"/>
                </a:cubicBezTo>
                <a:cubicBezTo>
                  <a:pt x="410118" y="70069"/>
                  <a:pt x="394138" y="72661"/>
                  <a:pt x="378372" y="72661"/>
                </a:cubicBezTo>
                <a:lnTo>
                  <a:pt x="378372" y="72661"/>
                </a:lnTo>
              </a:path>
            </a:pathLst>
          </a:custGeom>
          <a:solidFill>
            <a:srgbClr val="6633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9505199" y="1188516"/>
            <a:ext cx="1170680" cy="309208"/>
          </a:xfrm>
          <a:custGeom>
            <a:avLst/>
            <a:gdLst>
              <a:gd name="connsiteX0" fmla="*/ 1026167 w 1170680"/>
              <a:gd name="connsiteY0" fmla="*/ 104256 h 309208"/>
              <a:gd name="connsiteX1" fmla="*/ 127532 w 1170680"/>
              <a:gd name="connsiteY1" fmla="*/ 120022 h 309208"/>
              <a:gd name="connsiteX2" fmla="*/ 80235 w 1170680"/>
              <a:gd name="connsiteY2" fmla="*/ 135787 h 309208"/>
              <a:gd name="connsiteX3" fmla="*/ 32939 w 1170680"/>
              <a:gd name="connsiteY3" fmla="*/ 183084 h 309208"/>
              <a:gd name="connsiteX4" fmla="*/ 48704 w 1170680"/>
              <a:gd name="connsiteY4" fmla="*/ 293443 h 309208"/>
              <a:gd name="connsiteX5" fmla="*/ 96001 w 1170680"/>
              <a:gd name="connsiteY5" fmla="*/ 309208 h 309208"/>
              <a:gd name="connsiteX6" fmla="*/ 1041932 w 1170680"/>
              <a:gd name="connsiteY6" fmla="*/ 293443 h 309208"/>
              <a:gd name="connsiteX7" fmla="*/ 1104994 w 1170680"/>
              <a:gd name="connsiteY7" fmla="*/ 277677 h 309208"/>
              <a:gd name="connsiteX8" fmla="*/ 1152291 w 1170680"/>
              <a:gd name="connsiteY8" fmla="*/ 183084 h 309208"/>
              <a:gd name="connsiteX9" fmla="*/ 1136525 w 1170680"/>
              <a:gd name="connsiteY9" fmla="*/ 72725 h 309208"/>
              <a:gd name="connsiteX10" fmla="*/ 884277 w 1170680"/>
              <a:gd name="connsiteY10" fmla="*/ 120022 h 309208"/>
              <a:gd name="connsiteX11" fmla="*/ 868511 w 1170680"/>
              <a:gd name="connsiteY11" fmla="*/ 120022 h 309208"/>
              <a:gd name="connsiteX12" fmla="*/ 868511 w 1170680"/>
              <a:gd name="connsiteY12" fmla="*/ 120022 h 3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70680" h="309208">
                <a:moveTo>
                  <a:pt x="1026167" y="104256"/>
                </a:moveTo>
                <a:lnTo>
                  <a:pt x="127532" y="120022"/>
                </a:lnTo>
                <a:cubicBezTo>
                  <a:pt x="110923" y="120576"/>
                  <a:pt x="94062" y="126569"/>
                  <a:pt x="80235" y="135787"/>
                </a:cubicBezTo>
                <a:cubicBezTo>
                  <a:pt x="61684" y="148154"/>
                  <a:pt x="48704" y="167318"/>
                  <a:pt x="32939" y="183084"/>
                </a:cubicBezTo>
                <a:cubicBezTo>
                  <a:pt x="16629" y="232013"/>
                  <a:pt x="0" y="244740"/>
                  <a:pt x="48704" y="293443"/>
                </a:cubicBezTo>
                <a:cubicBezTo>
                  <a:pt x="60455" y="305194"/>
                  <a:pt x="80235" y="303953"/>
                  <a:pt x="96001" y="309208"/>
                </a:cubicBezTo>
                <a:lnTo>
                  <a:pt x="1041932" y="293443"/>
                </a:lnTo>
                <a:cubicBezTo>
                  <a:pt x="1063589" y="292766"/>
                  <a:pt x="1086965" y="289696"/>
                  <a:pt x="1104994" y="277677"/>
                </a:cubicBezTo>
                <a:cubicBezTo>
                  <a:pt x="1131190" y="260213"/>
                  <a:pt x="1143298" y="210064"/>
                  <a:pt x="1152291" y="183084"/>
                </a:cubicBezTo>
                <a:cubicBezTo>
                  <a:pt x="1147036" y="146298"/>
                  <a:pt x="1170680" y="87363"/>
                  <a:pt x="1136525" y="72725"/>
                </a:cubicBezTo>
                <a:cubicBezTo>
                  <a:pt x="966832" y="0"/>
                  <a:pt x="973610" y="75356"/>
                  <a:pt x="884277" y="120022"/>
                </a:cubicBezTo>
                <a:cubicBezTo>
                  <a:pt x="879576" y="122372"/>
                  <a:pt x="873766" y="120022"/>
                  <a:pt x="868511" y="120022"/>
                </a:cubicBezTo>
                <a:lnTo>
                  <a:pt x="868511" y="120022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15861" y="1900714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391786" y="1255987"/>
            <a:ext cx="481979" cy="399393"/>
          </a:xfrm>
          <a:custGeom>
            <a:avLst/>
            <a:gdLst>
              <a:gd name="connsiteX0" fmla="*/ 277026 w 319067"/>
              <a:gd name="connsiteY0" fmla="*/ 36786 h 408992"/>
              <a:gd name="connsiteX1" fmla="*/ 24778 w 319067"/>
              <a:gd name="connsiteY1" fmla="*/ 68317 h 408992"/>
              <a:gd name="connsiteX2" fmla="*/ 9013 w 319067"/>
              <a:gd name="connsiteY2" fmla="*/ 147145 h 408992"/>
              <a:gd name="connsiteX3" fmla="*/ 24778 w 319067"/>
              <a:gd name="connsiteY3" fmla="*/ 399393 h 408992"/>
              <a:gd name="connsiteX4" fmla="*/ 213964 w 319067"/>
              <a:gd name="connsiteY4" fmla="*/ 383628 h 408992"/>
              <a:gd name="connsiteX5" fmla="*/ 277026 w 319067"/>
              <a:gd name="connsiteY5" fmla="*/ 289035 h 408992"/>
              <a:gd name="connsiteX6" fmla="*/ 277026 w 319067"/>
              <a:gd name="connsiteY6" fmla="*/ 36786 h 40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067" h="408992">
                <a:moveTo>
                  <a:pt x="277026" y="36786"/>
                </a:moveTo>
                <a:cubicBezTo>
                  <a:pt x="234985" y="0"/>
                  <a:pt x="103132" y="36053"/>
                  <a:pt x="24778" y="68317"/>
                </a:cubicBezTo>
                <a:cubicBezTo>
                  <a:pt x="0" y="78520"/>
                  <a:pt x="9013" y="120349"/>
                  <a:pt x="9013" y="147145"/>
                </a:cubicBezTo>
                <a:cubicBezTo>
                  <a:pt x="9013" y="231392"/>
                  <a:pt x="19523" y="315310"/>
                  <a:pt x="24778" y="399393"/>
                </a:cubicBezTo>
                <a:cubicBezTo>
                  <a:pt x="87840" y="394138"/>
                  <a:pt x="155989" y="408992"/>
                  <a:pt x="213964" y="383628"/>
                </a:cubicBezTo>
                <a:cubicBezTo>
                  <a:pt x="248682" y="368439"/>
                  <a:pt x="277026" y="289035"/>
                  <a:pt x="277026" y="289035"/>
                </a:cubicBezTo>
                <a:cubicBezTo>
                  <a:pt x="260424" y="56596"/>
                  <a:pt x="319067" y="73572"/>
                  <a:pt x="277026" y="3678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endCxn id="23" idx="0"/>
          </p:cNvCxnSpPr>
          <p:nvPr/>
        </p:nvCxnSpPr>
        <p:spPr>
          <a:xfrm>
            <a:off x="3105808" y="3310759"/>
            <a:ext cx="3011216" cy="19181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9" idx="0"/>
          </p:cNvCxnSpPr>
          <p:nvPr/>
        </p:nvCxnSpPr>
        <p:spPr>
          <a:xfrm rot="10800000" flipV="1">
            <a:off x="6082865" y="3563010"/>
            <a:ext cx="2572404" cy="23791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140" y="1166650"/>
            <a:ext cx="4942488" cy="37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40" y="1528551"/>
            <a:ext cx="252000" cy="53144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718804" y="27004"/>
            <a:ext cx="216000" cy="51192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1075" y="294296"/>
            <a:ext cx="597513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চলাফেরার জন্য কী কী ব্যবহার করে?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547081" y="1909994"/>
            <a:ext cx="840174" cy="431234"/>
          </a:xfrm>
          <a:custGeom>
            <a:avLst/>
            <a:gdLst>
              <a:gd name="connsiteX0" fmla="*/ 808643 w 840174"/>
              <a:gd name="connsiteY0" fmla="*/ 29150 h 431234"/>
              <a:gd name="connsiteX1" fmla="*/ 792878 w 840174"/>
              <a:gd name="connsiteY1" fmla="*/ 107977 h 431234"/>
              <a:gd name="connsiteX2" fmla="*/ 572160 w 840174"/>
              <a:gd name="connsiteY2" fmla="*/ 76446 h 431234"/>
              <a:gd name="connsiteX3" fmla="*/ 36133 w 840174"/>
              <a:gd name="connsiteY3" fmla="*/ 139508 h 431234"/>
              <a:gd name="connsiteX4" fmla="*/ 20367 w 840174"/>
              <a:gd name="connsiteY4" fmla="*/ 186805 h 431234"/>
              <a:gd name="connsiteX5" fmla="*/ 36133 w 840174"/>
              <a:gd name="connsiteY5" fmla="*/ 297163 h 431234"/>
              <a:gd name="connsiteX6" fmla="*/ 509098 w 840174"/>
              <a:gd name="connsiteY6" fmla="*/ 249867 h 431234"/>
              <a:gd name="connsiteX7" fmla="*/ 635222 w 840174"/>
              <a:gd name="connsiteY7" fmla="*/ 234101 h 431234"/>
              <a:gd name="connsiteX8" fmla="*/ 777112 w 840174"/>
              <a:gd name="connsiteY8" fmla="*/ 171039 h 431234"/>
              <a:gd name="connsiteX9" fmla="*/ 808643 w 840174"/>
              <a:gd name="connsiteY9" fmla="*/ 107977 h 431234"/>
              <a:gd name="connsiteX10" fmla="*/ 808643 w 840174"/>
              <a:gd name="connsiteY10" fmla="*/ 107977 h 431234"/>
              <a:gd name="connsiteX11" fmla="*/ 840174 w 840174"/>
              <a:gd name="connsiteY11" fmla="*/ 92212 h 43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0174" h="431234">
                <a:moveTo>
                  <a:pt x="808643" y="29150"/>
                </a:moveTo>
                <a:cubicBezTo>
                  <a:pt x="803388" y="55426"/>
                  <a:pt x="818299" y="99503"/>
                  <a:pt x="792878" y="107977"/>
                </a:cubicBezTo>
                <a:cubicBezTo>
                  <a:pt x="723795" y="131005"/>
                  <a:pt x="639913" y="99031"/>
                  <a:pt x="572160" y="76446"/>
                </a:cubicBezTo>
                <a:cubicBezTo>
                  <a:pt x="511176" y="78479"/>
                  <a:pt x="152390" y="0"/>
                  <a:pt x="36133" y="139508"/>
                </a:cubicBezTo>
                <a:cubicBezTo>
                  <a:pt x="25494" y="152275"/>
                  <a:pt x="25622" y="171039"/>
                  <a:pt x="20367" y="186805"/>
                </a:cubicBezTo>
                <a:cubicBezTo>
                  <a:pt x="25622" y="223591"/>
                  <a:pt x="0" y="288491"/>
                  <a:pt x="36133" y="297163"/>
                </a:cubicBezTo>
                <a:cubicBezTo>
                  <a:pt x="594762" y="431234"/>
                  <a:pt x="256032" y="281501"/>
                  <a:pt x="509098" y="249867"/>
                </a:cubicBezTo>
                <a:lnTo>
                  <a:pt x="635222" y="234101"/>
                </a:lnTo>
                <a:cubicBezTo>
                  <a:pt x="747791" y="196578"/>
                  <a:pt x="702161" y="221007"/>
                  <a:pt x="777112" y="171039"/>
                </a:cubicBezTo>
                <a:cubicBezTo>
                  <a:pt x="811558" y="119370"/>
                  <a:pt x="808643" y="142691"/>
                  <a:pt x="808643" y="107977"/>
                </a:cubicBezTo>
                <a:lnTo>
                  <a:pt x="808643" y="107977"/>
                </a:lnTo>
                <a:lnTo>
                  <a:pt x="840174" y="9221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115861" y="1411968"/>
            <a:ext cx="483118" cy="308856"/>
          </a:xfrm>
          <a:custGeom>
            <a:avLst/>
            <a:gdLst>
              <a:gd name="connsiteX0" fmla="*/ 435822 w 483118"/>
              <a:gd name="connsiteY0" fmla="*/ 6914 h 308856"/>
              <a:gd name="connsiteX1" fmla="*/ 136277 w 483118"/>
              <a:gd name="connsiteY1" fmla="*/ 85741 h 308856"/>
              <a:gd name="connsiteX2" fmla="*/ 104746 w 483118"/>
              <a:gd name="connsiteY2" fmla="*/ 180334 h 308856"/>
              <a:gd name="connsiteX3" fmla="*/ 73215 w 483118"/>
              <a:gd name="connsiteY3" fmla="*/ 227631 h 308856"/>
              <a:gd name="connsiteX4" fmla="*/ 25918 w 483118"/>
              <a:gd name="connsiteY4" fmla="*/ 290693 h 308856"/>
              <a:gd name="connsiteX5" fmla="*/ 356994 w 483118"/>
              <a:gd name="connsiteY5" fmla="*/ 274927 h 308856"/>
              <a:gd name="connsiteX6" fmla="*/ 420056 w 483118"/>
              <a:gd name="connsiteY6" fmla="*/ 85741 h 308856"/>
              <a:gd name="connsiteX7" fmla="*/ 435822 w 483118"/>
              <a:gd name="connsiteY7" fmla="*/ 6914 h 3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8" h="308856">
                <a:moveTo>
                  <a:pt x="435822" y="6914"/>
                </a:moveTo>
                <a:cubicBezTo>
                  <a:pt x="388526" y="6914"/>
                  <a:pt x="193438" y="0"/>
                  <a:pt x="136277" y="85741"/>
                </a:cubicBezTo>
                <a:cubicBezTo>
                  <a:pt x="117841" y="113395"/>
                  <a:pt x="123182" y="152679"/>
                  <a:pt x="104746" y="180334"/>
                </a:cubicBezTo>
                <a:cubicBezTo>
                  <a:pt x="94236" y="196100"/>
                  <a:pt x="84228" y="212212"/>
                  <a:pt x="73215" y="227631"/>
                </a:cubicBezTo>
                <a:cubicBezTo>
                  <a:pt x="57942" y="249013"/>
                  <a:pt x="0" y="286373"/>
                  <a:pt x="25918" y="290693"/>
                </a:cubicBezTo>
                <a:cubicBezTo>
                  <a:pt x="134899" y="308856"/>
                  <a:pt x="246635" y="280182"/>
                  <a:pt x="356994" y="274927"/>
                </a:cubicBezTo>
                <a:lnTo>
                  <a:pt x="420056" y="85741"/>
                </a:lnTo>
                <a:cubicBezTo>
                  <a:pt x="437483" y="33460"/>
                  <a:pt x="483118" y="6914"/>
                  <a:pt x="435822" y="69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933" y="1720824"/>
            <a:ext cx="3533775" cy="2238375"/>
          </a:xfrm>
          <a:prstGeom prst="rect">
            <a:avLst/>
          </a:prstGeom>
        </p:spPr>
      </p:pic>
      <p:pic>
        <p:nvPicPr>
          <p:cNvPr id="17" name="Picture 16" descr="file (6).jpeg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8050761" y="1665878"/>
            <a:ext cx="3474720" cy="1917081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20" name="Straight Connector 19"/>
          <p:cNvCxnSpPr/>
          <p:nvPr/>
        </p:nvCxnSpPr>
        <p:spPr>
          <a:xfrm rot="16200000" flipH="1">
            <a:off x="1481389" y="3217993"/>
            <a:ext cx="357877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6235263" y="3082142"/>
            <a:ext cx="3547241" cy="63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00551" y="5129054"/>
            <a:ext cx="597513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চলাফেরার জন্য পা, ডানা এবং পাখনা ব্যবহার করে।  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195" y="1411968"/>
            <a:ext cx="1124320" cy="347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0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357</Words>
  <Application>Microsoft Office PowerPoint</Application>
  <PresentationFormat>Custom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PRIME</cp:lastModifiedBy>
  <cp:revision>114</cp:revision>
  <dcterms:created xsi:type="dcterms:W3CDTF">2015-10-20T00:54:38Z</dcterms:created>
  <dcterms:modified xsi:type="dcterms:W3CDTF">2020-03-02T14:19:50Z</dcterms:modified>
</cp:coreProperties>
</file>