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9" r:id="rId3"/>
    <p:sldId id="275" r:id="rId4"/>
    <p:sldId id="268" r:id="rId5"/>
    <p:sldId id="278" r:id="rId6"/>
    <p:sldId id="293" r:id="rId7"/>
    <p:sldId id="285" r:id="rId8"/>
    <p:sldId id="282" r:id="rId9"/>
    <p:sldId id="286" r:id="rId10"/>
    <p:sldId id="283" r:id="rId11"/>
    <p:sldId id="287" r:id="rId12"/>
    <p:sldId id="290" r:id="rId13"/>
    <p:sldId id="292" r:id="rId14"/>
    <p:sldId id="288" r:id="rId15"/>
    <p:sldId id="28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906"/>
    <a:srgbClr val="F89108"/>
    <a:srgbClr val="B529AB"/>
    <a:srgbClr val="F19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887D4-C1F8-44F5-B7A4-BD3730F2B60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BC117-9E8B-4302-B963-5CEB8C60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0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  <a:gs pos="49000">
              <a:schemeClr val="bg1"/>
            </a:gs>
            <a:gs pos="98000">
              <a:srgbClr val="9CB8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14400"/>
            <a:ext cx="3581430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2050" name="Picture 2" descr="C:\Users\Dilruba Khanom\Downloads\0_6291e_e456575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52388"/>
            <a:ext cx="6172200" cy="46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152399"/>
            <a:ext cx="560922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 </a:t>
            </a:r>
            <a:r>
              <a:rPr lang="en-US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43" y="-22108"/>
            <a:ext cx="449580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মাটির ফসল</a:t>
            </a:r>
            <a:endParaRPr lang="en-US" sz="6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1570" y="3002567"/>
            <a:ext cx="153063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8460" y="2954818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চিনা বাদাম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36" y="2996560"/>
            <a:ext cx="97647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শশা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6888" y="6070698"/>
            <a:ext cx="13973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4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ঙ্গি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990600"/>
            <a:ext cx="2808768" cy="2112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3001974" cy="200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772008"/>
            <a:ext cx="3962399" cy="2322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86" y="3772008"/>
            <a:ext cx="4137813" cy="249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70" y="990600"/>
            <a:ext cx="2797146" cy="1964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79070" y="6059481"/>
            <a:ext cx="11156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খিরা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14" y="665099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337744"/>
            <a:ext cx="376157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বালু, কাঁদা এবং হিউমাস মিশে থাকে।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2485" y="2362200"/>
            <a:ext cx="48006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কারণে এই মাটি পানি এবং মাটির অন্যান্য উপাদান ধরে রাখতে পারে।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782866"/>
            <a:ext cx="360917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মাটিতে পানি জমে থাকে না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F:\FFOutput\80742_64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22"/>
            <a:ext cx="3714251" cy="3424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684" y="74484"/>
            <a:ext cx="504371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মাটির ফসল</a:t>
            </a:r>
            <a:endParaRPr lang="en-US" sz="6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497"/>
            <a:ext cx="3179023" cy="214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22" y="910344"/>
            <a:ext cx="3017369" cy="220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90" y="937973"/>
            <a:ext cx="2871410" cy="217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287"/>
            <a:ext cx="2964541" cy="238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35" y="3928688"/>
            <a:ext cx="2861281" cy="218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04" y="3928688"/>
            <a:ext cx="3016505" cy="218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10865" y="3000290"/>
            <a:ext cx="95729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2724" y="2947164"/>
            <a:ext cx="9357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1124" y="5954951"/>
            <a:ext cx="11389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6263" y="3000289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388" y="5954951"/>
            <a:ext cx="8717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229" y="5947578"/>
            <a:ext cx="1255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358571"/>
            <a:ext cx="52578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b="1" kern="0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kern="0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34 পৃষ্ঠায় 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আছে আমরা একটু দেখি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914736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" y="1941286"/>
            <a:ext cx="22637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24743"/>
            <a:ext cx="73404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দুইটি বৈশিষ্ট্য লেখ।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মাটিতে কোন ফসল ভাল জন্মে?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8226" y="420914"/>
            <a:ext cx="5016582" cy="1107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6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683" y="3418114"/>
            <a:ext cx="71773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</a:t>
            </a:r>
            <a:r>
              <a:rPr lang="en-US" sz="40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40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বৈশিষ্ট্য লেখ।</a:t>
            </a:r>
            <a:r>
              <a:rPr lang="en-US" sz="40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মাটিতে কোন ফসল ভাল জন্মে?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4876800"/>
            <a:ext cx="726423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মাটির দুইটি বৈশিষ্ট্য লেখ।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মাটিতে কোন ফসল ভাল জন্মে?</a:t>
            </a:r>
          </a:p>
        </p:txBody>
      </p:sp>
    </p:spTree>
    <p:extLst>
      <p:ext uri="{BB962C8B-B14F-4D97-AF65-F5344CB8AC3E}">
        <p14:creationId xmlns:p14="http://schemas.microsoft.com/office/powerpoint/2010/main" val="2036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4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56" y="1504868"/>
            <a:ext cx="822234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ষড়ঋতুর দেশ। এই দেশে বিভিন্ন ঋতুতে বিভিন্ন ফসল উৎপাদিত হয়, এবং বেশিরভাগ এলাকা দোআঁশ মাটি দিয়ে গঠিত। এই মাটিতে ধান, গম, ভুট্টা, পাঁট, আঁখ ইত্যাদি ভাল জন্মে।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1" y="4114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হিউমাস কাকে বলে?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মাটির দুইটি বৈশিষ্ট্য লেখ।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জন্য উল্লিখিত প্রকারের মাটির উপযোগিতা বর্ণনা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52400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35896"/>
            <a:ext cx="2743200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9000">
              <a:schemeClr val="bg1"/>
            </a:gs>
            <a:gs pos="0">
              <a:schemeClr val="bg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495961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6600" b="1" dirty="0" smtClean="0">
                <a:ln w="11430"/>
                <a:solidFill>
                  <a:srgbClr val="F8910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F8910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07714" cy="4075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9689" y="228600"/>
            <a:ext cx="390325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solidFill>
                  <a:srgbClr val="D079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 w="11430"/>
              <a:solidFill>
                <a:srgbClr val="D0790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52281"/>
            <a:ext cx="4614010" cy="2209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4614010" cy="22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9934"/>
            <a:ext cx="31063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3629" y="2340091"/>
            <a:ext cx="406037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তৃতীয়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5(মাটি)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মাটি ও ফসল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78" y="1385974"/>
            <a:ext cx="907774" cy="4462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78" y="2340091"/>
            <a:ext cx="4976263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দীপিকা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মশান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4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015" y="558798"/>
            <a:ext cx="527957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D079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গান শুনি </a:t>
            </a:r>
            <a:endParaRPr lang="en-US" sz="6000" b="1" dirty="0">
              <a:ln w="11430"/>
              <a:solidFill>
                <a:srgbClr val="D0790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518456"/>
            <a:ext cx="8382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735534"/>
              </p:ext>
            </p:extLst>
          </p:nvPr>
        </p:nvGraphicFramePr>
        <p:xfrm>
          <a:off x="2667000" y="2057400"/>
          <a:ext cx="2577761" cy="217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2057400"/>
                        <a:ext cx="2577761" cy="217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5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215" y="235665"/>
            <a:ext cx="515718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 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04762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1219062"/>
            <a:ext cx="9144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654" y="5184898"/>
            <a:ext cx="850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3820356" cy="2865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56" y="1600347"/>
            <a:ext cx="2142744" cy="158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28" y="3185232"/>
            <a:ext cx="2057400" cy="174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185232"/>
            <a:ext cx="2075872" cy="174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0347"/>
            <a:ext cx="2195946" cy="158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7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4000" t="-7000" r="-1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833189"/>
            <a:ext cx="4489272" cy="27304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1400" y="1536717"/>
            <a:ext cx="463042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ও ফসল</a:t>
            </a:r>
            <a:endParaRPr lang="en-US" sz="8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7667"/>
            <a:ext cx="283282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শিরোনাম</a:t>
            </a:r>
            <a:r>
              <a:rPr lang="en-US" sz="6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:</a:t>
            </a:r>
            <a:endParaRPr lang="en-US" sz="66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7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784" y="3019325"/>
            <a:ext cx="738414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</a:t>
            </a:r>
          </a:p>
          <a:p>
            <a:r>
              <a:rPr lang="en-US" sz="5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84" y="4724400"/>
            <a:ext cx="707935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৪.২.১ কোন মাটিতে কোন ফসল হয়</a:t>
            </a:r>
          </a:p>
          <a:p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তা বর্ণনা করতে </a:t>
            </a:r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06818"/>
            <a:ext cx="432522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all" normalizeH="0" baseline="0" noProof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0" cap="all" normalizeH="0" baseline="0" noProof="0" dirty="0" smtClean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6" y="506818"/>
            <a:ext cx="1714394" cy="21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396" y="2357674"/>
            <a:ext cx="395694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পানি ধারণ ক্ষমতা সবচেয়ে বেশি।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364" y="2590800"/>
            <a:ext cx="415097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মাটির কণাগুলো সবচেয়ে ছোট এবং ঘন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9364" y="2275477"/>
            <a:ext cx="403618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মাটিতে উদ্ভিদ বৃদ্ধির জন্য প্রয়োজনীয় উপাদান থাকে।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F:\FFOutput\Clay-soil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30063"/>
            <a:ext cx="40640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86" y="152400"/>
            <a:ext cx="468811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মাটির ফসল</a:t>
            </a:r>
            <a:endParaRPr lang="en-US" sz="6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72" y="430711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72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0122" y="5486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7200" b="1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197092"/>
            <a:ext cx="4199579" cy="3153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5999"/>
            <a:ext cx="4363558" cy="3002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6171" y="2819400"/>
            <a:ext cx="396366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মাটির কণাগুলো সব চেয়ে বড়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5200" y="2480846"/>
            <a:ext cx="40386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 ফাঁক দিয়ে পানি খুব তাড়াতাড়ি নিচে চলে যায়</a:t>
            </a:r>
            <a:endParaRPr lang="en-US" sz="4400" b="1" dirty="0">
              <a:ln w="11430"/>
              <a:solidFill>
                <a:srgbClr val="B529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6171" y="2819400"/>
            <a:ext cx="403860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সব ফসল খুব ভালো হয় না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F:\FFOutput\RLBradsherProductssand-soilEnter_custom_name_here_2012Aug29_0012.7191813_std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0" y="1707586"/>
            <a:ext cx="4137220" cy="3855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297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Webdings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Khanom</dc:creator>
  <cp:lastModifiedBy>Dipa</cp:lastModifiedBy>
  <cp:revision>123</cp:revision>
  <dcterms:created xsi:type="dcterms:W3CDTF">2006-08-16T00:00:00Z</dcterms:created>
  <dcterms:modified xsi:type="dcterms:W3CDTF">2020-03-02T12:31:15Z</dcterms:modified>
</cp:coreProperties>
</file>