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87" r:id="rId3"/>
    <p:sldId id="260" r:id="rId4"/>
    <p:sldId id="262" r:id="rId5"/>
    <p:sldId id="263" r:id="rId6"/>
    <p:sldId id="266" r:id="rId7"/>
    <p:sldId id="288" r:id="rId8"/>
    <p:sldId id="289" r:id="rId9"/>
    <p:sldId id="290" r:id="rId10"/>
    <p:sldId id="292" r:id="rId11"/>
    <p:sldId id="293" r:id="rId12"/>
    <p:sldId id="277" r:id="rId13"/>
    <p:sldId id="280" r:id="rId14"/>
    <p:sldId id="294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CBE651D0-BAFB-4578-8A2A-AB1C25529D5B}">
          <p14:sldIdLst>
            <p14:sldId id="286"/>
            <p14:sldId id="258"/>
            <p14:sldId id="287"/>
            <p14:sldId id="260"/>
            <p14:sldId id="262"/>
            <p14:sldId id="263"/>
            <p14:sldId id="266"/>
            <p14:sldId id="288"/>
            <p14:sldId id="289"/>
          </p14:sldIdLst>
        </p14:section>
        <p14:section name="Untitled Section" id="{B2A97AD7-F91D-4A2D-9E3B-3FD445F0EB90}">
          <p14:sldIdLst>
            <p14:sldId id="291"/>
            <p14:sldId id="290"/>
            <p14:sldId id="267"/>
            <p14:sldId id="292"/>
            <p14:sldId id="293"/>
            <p14:sldId id="277"/>
            <p14:sldId id="280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70AD47"/>
    <a:srgbClr val="5C956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0750A-95D6-4E84-AE8A-1DCF9DDC7388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226AF-3D3B-4244-8BC9-8E2DEF2B71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66696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226AF-3D3B-4244-8BC9-8E2DEF2B712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42716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226AF-3D3B-4244-8BC9-8E2DEF2B712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23804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226AF-3D3B-4244-8BC9-8E2DEF2B7120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8107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3B5-0488-48E5-B752-E3B5B6CF0CD1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699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3B5-0488-48E5-B752-E3B5B6CF0CD1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8948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3B5-0488-48E5-B752-E3B5B6CF0CD1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925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3B5-0488-48E5-B752-E3B5B6CF0CD1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6900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3B5-0488-48E5-B752-E3B5B6CF0CD1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0692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3B5-0488-48E5-B752-E3B5B6CF0CD1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2476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3B5-0488-48E5-B752-E3B5B6CF0CD1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1646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3B5-0488-48E5-B752-E3B5B6CF0CD1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4891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3B5-0488-48E5-B752-E3B5B6CF0CD1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4773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3B5-0488-48E5-B752-E3B5B6CF0CD1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0834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A3B5-0488-48E5-B752-E3B5B6CF0CD1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0379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7A3B5-0488-48E5-B752-E3B5B6CF0CD1}" type="datetimeFigureOut">
              <a:rPr lang="en-GB" smtClean="0"/>
              <a:pPr/>
              <a:t>02/03/2020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3430F-5347-4E22-8014-8B588E3FA8D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4785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9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microsoft.com/office/2007/relationships/hdphoto" Target="../media/hdphoto2.wdp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4439318" y="703750"/>
            <a:ext cx="3097323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bn-BD" sz="72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4400" b="1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 পরিচিতিঃ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81548" y="2607829"/>
            <a:ext cx="472440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 </a:t>
            </a:r>
          </a:p>
          <a:p>
            <a:pPr algn="ctr"/>
            <a:r>
              <a:rPr lang="bn-BD" sz="360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</a:p>
          <a:p>
            <a:pPr algn="ctr"/>
            <a:r>
              <a:rPr lang="bn-BD" sz="360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সাধারন পাঠঃ </a:t>
            </a:r>
            <a:r>
              <a:rPr lang="bn-BD" sz="360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‘খাদ্য’ </a:t>
            </a:r>
            <a:endParaRPr lang="bn-BD" sz="360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 </a:t>
            </a:r>
            <a:r>
              <a:rPr lang="bn-BD" sz="360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‘ফল’    </a:t>
            </a:r>
            <a:endParaRPr lang="bn-BD" sz="360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BD" sz="360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bn-BD" sz="3600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 </a:t>
            </a:r>
            <a:endParaRPr lang="en-US" sz="360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9737" y="2607829"/>
            <a:ext cx="4976263" cy="2308324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দীপিকা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endPara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মশান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243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5200"/>
            <a:ext cx="12192000" cy="695108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807934" y="456714"/>
            <a:ext cx="2552132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কালীন ফল </a:t>
            </a:r>
            <a:endParaRPr lang="en-GB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ctagon 9"/>
          <p:cNvSpPr/>
          <p:nvPr/>
        </p:nvSpPr>
        <p:spPr>
          <a:xfrm>
            <a:off x="4297918" y="1606810"/>
            <a:ext cx="3628625" cy="3627064"/>
          </a:xfrm>
          <a:prstGeom prst="octagon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জাম্বুরা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জলপাই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94595" y="5132992"/>
            <a:ext cx="1741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07437" y="2056543"/>
            <a:ext cx="149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171" y="3420342"/>
            <a:ext cx="3852000" cy="2709458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101600">
              <a:srgbClr val="00B050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554" y="350187"/>
            <a:ext cx="3852000" cy="2659756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101600">
              <a:srgbClr val="00B050">
                <a:alpha val="60000"/>
              </a:srgb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92709" y="309187"/>
            <a:ext cx="3708000" cy="2719611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101600">
              <a:srgbClr val="00B050">
                <a:alpha val="60000"/>
              </a:srgbClr>
            </a:glo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email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316331" y="3389940"/>
            <a:ext cx="3684378" cy="2662517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101600">
              <a:srgbClr val="00B050">
                <a:alpha val="60000"/>
              </a:srgbClr>
            </a:glow>
          </a:effectLst>
        </p:spPr>
      </p:pic>
      <p:sp>
        <p:nvSpPr>
          <p:cNvPr id="26" name="TextBox 25"/>
          <p:cNvSpPr txBox="1"/>
          <p:nvPr/>
        </p:nvSpPr>
        <p:spPr>
          <a:xfrm>
            <a:off x="2357115" y="2006187"/>
            <a:ext cx="1741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জাম্বুরা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93803" y="5514766"/>
            <a:ext cx="1741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জলপাই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76706" y="5486935"/>
            <a:ext cx="1741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62512" y="1702600"/>
            <a:ext cx="1741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28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32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380142" y="400854"/>
            <a:ext cx="2552132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বারোমাসি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ফল </a:t>
            </a:r>
            <a:endParaRPr lang="en-GB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ctagon 9"/>
          <p:cNvSpPr/>
          <p:nvPr/>
        </p:nvSpPr>
        <p:spPr>
          <a:xfrm>
            <a:off x="4191649" y="2683133"/>
            <a:ext cx="3628625" cy="3627064"/>
          </a:xfrm>
          <a:prstGeom prst="oct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কলা,পেঁপে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নারিকেল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সারাবছরই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বারোমাসি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9642" y="180784"/>
            <a:ext cx="3888000" cy="2481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72991" y="2217480"/>
            <a:ext cx="4320000" cy="46331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0274" y="3251544"/>
            <a:ext cx="4068000" cy="30586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061151" y="4426927"/>
            <a:ext cx="1741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নারিকেল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90560" y="4634697"/>
            <a:ext cx="1741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25143" y="1449914"/>
            <a:ext cx="1741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752266" y="544146"/>
            <a:ext cx="2552132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ঋতুর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ফল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88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25" grpId="0"/>
      <p:bldP spid="30" grpId="0"/>
      <p:bldP spid="31" grpId="0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-253062"/>
            <a:ext cx="12192000" cy="7111062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064695" y="381000"/>
            <a:ext cx="4127305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সময়-৫ মিনিট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ecagon 9"/>
          <p:cNvSpPr/>
          <p:nvPr/>
        </p:nvSpPr>
        <p:spPr>
          <a:xfrm>
            <a:off x="154745" y="243877"/>
            <a:ext cx="4600135" cy="554409"/>
          </a:xfrm>
          <a:prstGeom prst="decag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মিলাও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8696" y="91783"/>
            <a:ext cx="936000" cy="1101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5926" y="1969325"/>
            <a:ext cx="1512000" cy="151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5237" y="3159124"/>
            <a:ext cx="1404000" cy="8960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926" y="3992253"/>
            <a:ext cx="1116000" cy="10984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926" y="5016200"/>
            <a:ext cx="1188000" cy="891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88470" y="1546312"/>
            <a:ext cx="4127305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ডাক্তারকে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99461" y="4882703"/>
            <a:ext cx="4127305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বারোমাসি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97226" y="4081591"/>
            <a:ext cx="412954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ভিটামিন-সি</a:t>
            </a:r>
            <a:r>
              <a:rPr lang="bn-BD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97226" y="3158673"/>
            <a:ext cx="2163407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97226" y="2303589"/>
            <a:ext cx="4127305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9938" y="1310778"/>
            <a:ext cx="8816299" cy="472339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>
            <a:endCxn id="25" idx="1"/>
          </p:cNvCxnSpPr>
          <p:nvPr/>
        </p:nvCxnSpPr>
        <p:spPr>
          <a:xfrm>
            <a:off x="4754880" y="1784235"/>
            <a:ext cx="1742346" cy="166682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79671" y="2514548"/>
            <a:ext cx="2422355" cy="306478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987635" y="1941935"/>
            <a:ext cx="2692692" cy="264664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124489" y="3537248"/>
            <a:ext cx="2677537" cy="155347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4" idx="1"/>
          </p:cNvCxnSpPr>
          <p:nvPr/>
        </p:nvCxnSpPr>
        <p:spPr>
          <a:xfrm>
            <a:off x="4353654" y="2565762"/>
            <a:ext cx="2143572" cy="180821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5237" y="1386170"/>
            <a:ext cx="1451520" cy="8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3057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0" y="-2199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381001"/>
            <a:ext cx="15240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5761" y="385312"/>
            <a:ext cx="2433851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সঠিক উত্তরটি বোর্ডে এসে লেখঃ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2220" y="2216496"/>
            <a:ext cx="5796000" cy="2340000"/>
          </a:xfrm>
          <a:prstGeom prst="rect">
            <a:avLst/>
          </a:prstGeom>
          <a:noFill/>
          <a:ln w="28575">
            <a:solidFill>
              <a:srgbClr val="70AD47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লবণের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বারোমাসি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4.ফল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64773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0" y="-2199"/>
            <a:ext cx="12192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7385" y="362919"/>
            <a:ext cx="2256295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8699" y="1206043"/>
            <a:ext cx="8496000" cy="4845154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sp>
        <p:nvSpPr>
          <p:cNvPr id="19" name="TextBox 18"/>
          <p:cNvSpPr txBox="1"/>
          <p:nvPr/>
        </p:nvSpPr>
        <p:spPr>
          <a:xfrm>
            <a:off x="311289" y="2138766"/>
            <a:ext cx="3005117" cy="230832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তোমাদের বাড়িতে কি  কি  ফলের গাছ আছে তার একটি তালিকা তৈরি করে আনবে। </a:t>
            </a:r>
            <a:endParaRPr lang="en-GB" sz="36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881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554" y="105508"/>
            <a:ext cx="10579482" cy="64359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554" y="532114"/>
            <a:ext cx="3651143" cy="132343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সুস্থ যদি থাকতে চাও</a:t>
            </a:r>
          </a:p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নিয়মিত ফল খাও’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9327" y="1652955"/>
            <a:ext cx="410307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96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7607" y="300717"/>
            <a:ext cx="2696754" cy="15787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692" y="300717"/>
            <a:ext cx="2537740" cy="1496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4445" y="353575"/>
            <a:ext cx="2696754" cy="1566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0001" y="353576"/>
            <a:ext cx="2747850" cy="15258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2401" y="2069034"/>
            <a:ext cx="2773753" cy="14736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0001" y="5402214"/>
            <a:ext cx="2166632" cy="13462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0073" y="2069034"/>
            <a:ext cx="2289964" cy="17308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6184" y="3572475"/>
            <a:ext cx="2743200" cy="18111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307" y="5327415"/>
            <a:ext cx="2581646" cy="137866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894" y="5314619"/>
            <a:ext cx="2581230" cy="1395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87" y="3734205"/>
            <a:ext cx="2897611" cy="148773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611" y="1845639"/>
            <a:ext cx="2428975" cy="193486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6319" y="2055601"/>
            <a:ext cx="2886075" cy="15811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0104" y="2186300"/>
            <a:ext cx="2235824" cy="141695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7303" y="3667554"/>
            <a:ext cx="2663745" cy="14249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234" y="5415655"/>
            <a:ext cx="2459521" cy="129042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638611" y="403401"/>
            <a:ext cx="1467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18219" y="353576"/>
            <a:ext cx="1683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জামরুল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63691" y="271231"/>
            <a:ext cx="1692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কদবেল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112789" y="-12180"/>
            <a:ext cx="1292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</a:t>
            </a:r>
            <a:endParaRPr lang="en-US" sz="44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105292" y="2404301"/>
            <a:ext cx="1430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430001" y="3644290"/>
            <a:ext cx="135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নারকেল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105291" y="6005539"/>
            <a:ext cx="1301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61862" y="5651596"/>
            <a:ext cx="1441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তরমুজ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13351" y="5690599"/>
            <a:ext cx="1384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আমড়া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6328" y="6005539"/>
            <a:ext cx="1459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কামরাঙা</a:t>
            </a:r>
            <a:endParaRPr lang="en-US" sz="3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47133" y="4225292"/>
            <a:ext cx="1059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47133" y="2621492"/>
            <a:ext cx="1170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পেঁয়ারা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45801" y="2298577"/>
            <a:ext cx="1312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24961" y="2284734"/>
            <a:ext cx="1465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ডালিম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38684" y="2886207"/>
            <a:ext cx="129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জলপাই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70026" y="4098213"/>
            <a:ext cx="1325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বরই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12549" y="3769555"/>
            <a:ext cx="18896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দিলাম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endParaRPr lang="bn-IN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চাই?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0265" y="3658338"/>
            <a:ext cx="1811447" cy="160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1805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3" name="Picture 22" descr="https://41.media.tumblr.com/d2d1b0f5547adc0489221e7800705777/tumblr_mpslufPLzN1sqyje7o4_1280.png"/>
          <p:cNvPicPr>
            <a:picLocks noChangeAspect="1" noChangeArrowheads="1"/>
          </p:cNvPicPr>
          <p:nvPr/>
        </p:nvPicPr>
        <p:blipFill>
          <a:blip r:embed="rId3" cstate="email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54979">
            <a:off x="656812" y="-33081"/>
            <a:ext cx="1872000" cy="291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http://cdn2.packshot-creator.com/sites/all/themes/basic/images/interface/orange_detoure.png"/>
          <p:cNvPicPr>
            <a:picLocks noChangeAspect="1" noChangeArrowheads="1"/>
          </p:cNvPicPr>
          <p:nvPr/>
        </p:nvPicPr>
        <p:blipFill>
          <a:blip r:embed="rId4" cstate="email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9391" y="2230099"/>
            <a:ext cx="1620000" cy="168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064785" y="2539958"/>
            <a:ext cx="4694830" cy="3150685"/>
          </a:xfrm>
          <a:prstGeom prst="rect">
            <a:avLst/>
          </a:prstGeom>
          <a:blipFill>
            <a:blip r:embed="rId5">
              <a:lum contrast="4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9667" y="2579851"/>
            <a:ext cx="4465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09267" y="3129328"/>
            <a:ext cx="3492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GB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60001" y="3912920"/>
            <a:ext cx="2191208" cy="79099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GB" sz="4000" dirty="0">
              <a:ln>
                <a:solidFill>
                  <a:srgbClr val="C00000"/>
                </a:solidFill>
              </a:ln>
              <a:solidFill>
                <a:srgbClr val="00B05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97938" y="3013550"/>
            <a:ext cx="5628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 </a:t>
            </a:r>
            <a:endParaRPr lang="en-GB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5468" y="456793"/>
            <a:ext cx="2289964" cy="17308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1209" y="484168"/>
            <a:ext cx="2886075" cy="15811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462" y="3483271"/>
            <a:ext cx="2428975" cy="19348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4532" y="4216297"/>
            <a:ext cx="2449717" cy="143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56856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0" grpId="0"/>
      <p:bldP spid="20" grpId="1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9666" y="674557"/>
            <a:ext cx="2983043" cy="70788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আচরণিক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উদ্দেশ্য</a:t>
            </a:r>
            <a:r>
              <a:rPr lang="en-US" sz="4000" dirty="0"/>
              <a:t>:</a:t>
            </a:r>
            <a:r>
              <a:rPr lang="en-US" sz="4000" dirty="0" smtClean="0"/>
              <a:t> 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282219" y="2547893"/>
            <a:ext cx="8754256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---------------------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শ্রেণিবিণ্যাস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4000" y="4708478"/>
            <a:ext cx="12276000" cy="165145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921217">
            <a:off x="2027670" y="1430305"/>
            <a:ext cx="82296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18193" y="1325451"/>
            <a:ext cx="793246" cy="9230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31473" y="1642679"/>
            <a:ext cx="365760" cy="27522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74650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33965" y="379902"/>
            <a:ext cx="7385952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ফলগুলোকে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8140881"/>
              </p:ext>
            </p:extLst>
          </p:nvPr>
        </p:nvGraphicFramePr>
        <p:xfrm>
          <a:off x="6086259" y="3306798"/>
          <a:ext cx="5969753" cy="27141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1417"/>
                <a:gridCol w="2101417"/>
                <a:gridCol w="1766919"/>
              </a:tblGrid>
              <a:tr h="126187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গ্রীষ্ম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কালীন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   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GB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শীত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কালীন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বারোমাসি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endParaRPr lang="en-GB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45229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07755" y="295607"/>
            <a:ext cx="3302758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60245"/>
            <a:ext cx="5968501" cy="4462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9763" y="989337"/>
            <a:ext cx="1980000" cy="1486523"/>
          </a:xfrm>
          <a:prstGeom prst="ellipse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063175" y="4797084"/>
            <a:ext cx="1885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পেয়ারা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0985" y="4921349"/>
            <a:ext cx="1803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09982" y="4553244"/>
            <a:ext cx="1803009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নারিকেল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পেঁপে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1312" y="2616591"/>
            <a:ext cx="2518117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4346" y="4079245"/>
            <a:ext cx="1963082" cy="8230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1248" y="4400717"/>
            <a:ext cx="864000" cy="5949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5241" y="4260552"/>
            <a:ext cx="2016000" cy="73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878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757" y="464024"/>
            <a:ext cx="7200000" cy="5399999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8038531" y="1446664"/>
            <a:ext cx="2920621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780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8000" cy="684525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45662" y="308976"/>
            <a:ext cx="3420000" cy="27099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985" y="3144321"/>
            <a:ext cx="3421677" cy="28348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5197" y="307233"/>
            <a:ext cx="3526366" cy="27001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email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3563" y="3117025"/>
            <a:ext cx="3528000" cy="289196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47274" y="2123506"/>
            <a:ext cx="1897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 </a:t>
            </a:r>
            <a:endParaRPr lang="en-GB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68764" y="3587545"/>
            <a:ext cx="1776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 </a:t>
            </a:r>
            <a:r>
              <a:rPr lang="bn-BD" sz="3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12014" y="1516846"/>
            <a:ext cx="2907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আঙুর</a:t>
            </a:r>
            <a:endParaRPr lang="en-GB" sz="54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90185" y="4167967"/>
            <a:ext cx="18974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  </a:t>
            </a:r>
            <a:endParaRPr lang="en-GB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ecagon 18"/>
          <p:cNvSpPr/>
          <p:nvPr/>
        </p:nvSpPr>
        <p:spPr>
          <a:xfrm>
            <a:off x="3708098" y="705025"/>
            <a:ext cx="4572000" cy="4824000"/>
          </a:xfrm>
          <a:prstGeom prst="decagon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আপেল, কলা, আ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ঙু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র, কমলা এরকম অনেক ফল খেয়ে থাকি। কিছু ফল কেবল গ্রীষ্মকালে এবং কিছু ফল শীতকালে পাওয়া যায়। আবার কিছু ফল সারা বছর পাওয়া যায়।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973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3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0" y="-113916"/>
            <a:ext cx="12192000" cy="697191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108" y="101527"/>
            <a:ext cx="2193160" cy="1377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53268" y="790435"/>
            <a:ext cx="303829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কাজ: </a:t>
            </a:r>
            <a:r>
              <a:rPr lang="en-US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lum contrast="4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534" y="210343"/>
            <a:ext cx="5020404" cy="3112615"/>
          </a:xfrm>
          <a:prstGeom prst="rect">
            <a:avLst/>
          </a:prstGeom>
          <a:ln w="28575">
            <a:solidFill>
              <a:srgbClr val="92D050"/>
            </a:solidFill>
            <a:prstDash val="sysDot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7370" y="2782786"/>
            <a:ext cx="4752000" cy="3160080"/>
          </a:xfrm>
          <a:prstGeom prst="rect">
            <a:avLst/>
          </a:prstGeom>
          <a:ln w="28575">
            <a:solidFill>
              <a:srgbClr val="92D050"/>
            </a:solidFill>
            <a:prstDash val="sysDot"/>
          </a:ln>
        </p:spPr>
      </p:pic>
      <p:sp>
        <p:nvSpPr>
          <p:cNvPr id="9" name="TextBox 8"/>
          <p:cNvSpPr txBox="1"/>
          <p:nvPr/>
        </p:nvSpPr>
        <p:spPr>
          <a:xfrm>
            <a:off x="623668" y="3977159"/>
            <a:ext cx="489086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শিশুদের নিয়মিত ফল খাওয়া প্রয়োজন কেন? ছবিগুলো দেখে ভেবে বল। </a:t>
            </a:r>
            <a:endParaRPr lang="en-GB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754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tiya\Documents\Downloads\Masuma-Science-(C-3) Condition of water-7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7085"/>
            <a:ext cx="12192000" cy="6926239"/>
          </a:xfrm>
          <a:prstGeom prst="rect">
            <a:avLst/>
          </a:prstGeom>
          <a:noFill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555" y="3394880"/>
            <a:ext cx="3880662" cy="2793401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14" descr="http://paimages.prothom-alo.com/contents/cache/images/350x0x1/uploads/media/2014/05/04/5365428e66d23-12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5452" y="3379411"/>
            <a:ext cx="3846909" cy="2824337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ot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email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95555" y="331638"/>
            <a:ext cx="3880662" cy="2826166"/>
          </a:xfrm>
          <a:prstGeom prst="rect">
            <a:avLst/>
          </a:prstGeom>
          <a:ln w="38100">
            <a:solidFill>
              <a:srgbClr val="C00000"/>
            </a:solidFill>
            <a:prstDash val="sysDot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5452" y="341615"/>
            <a:ext cx="3846909" cy="2828673"/>
          </a:xfrm>
          <a:prstGeom prst="rect">
            <a:avLst/>
          </a:prstGeom>
          <a:ln w="38100">
            <a:solidFill>
              <a:srgbClr val="C00000"/>
            </a:solidFill>
            <a:prstDash val="sysDot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819934" y="464024"/>
            <a:ext cx="2552132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ফল </a:t>
            </a:r>
            <a:endParaRPr lang="en-GB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59706" y="4639073"/>
            <a:ext cx="153435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GB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11137" y="2522622"/>
            <a:ext cx="107362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6393" y="4195312"/>
            <a:ext cx="107362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2262" y="1949036"/>
            <a:ext cx="107362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7502" y="2241268"/>
            <a:ext cx="2780239" cy="23083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হচ্ছে-আম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15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  <p:bldP spid="13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</TotalTime>
  <Words>392</Words>
  <Application>Microsoft Office PowerPoint</Application>
  <PresentationFormat>Custom</PresentationFormat>
  <Paragraphs>99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PRIME</cp:lastModifiedBy>
  <cp:revision>209</cp:revision>
  <dcterms:created xsi:type="dcterms:W3CDTF">2016-10-19T15:33:36Z</dcterms:created>
  <dcterms:modified xsi:type="dcterms:W3CDTF">2020-03-02T14:34:39Z</dcterms:modified>
</cp:coreProperties>
</file>