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5" r:id="rId3"/>
    <p:sldId id="280" r:id="rId4"/>
    <p:sldId id="258" r:id="rId5"/>
    <p:sldId id="259" r:id="rId6"/>
    <p:sldId id="284" r:id="rId7"/>
    <p:sldId id="260" r:id="rId8"/>
    <p:sldId id="261" r:id="rId9"/>
    <p:sldId id="262" r:id="rId10"/>
    <p:sldId id="263" r:id="rId11"/>
    <p:sldId id="265" r:id="rId12"/>
    <p:sldId id="266" r:id="rId13"/>
    <p:sldId id="268" r:id="rId14"/>
    <p:sldId id="271" r:id="rId15"/>
    <p:sldId id="275" r:id="rId16"/>
    <p:sldId id="276" r:id="rId17"/>
    <p:sldId id="277" r:id="rId18"/>
    <p:sldId id="278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4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A5EE-3EF2-4C28-B1C7-50E6B167D4F3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B2F0-0385-47D0-AA4B-365CEA76D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7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A5EE-3EF2-4C28-B1C7-50E6B167D4F3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B2F0-0385-47D0-AA4B-365CEA76D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7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A5EE-3EF2-4C28-B1C7-50E6B167D4F3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B2F0-0385-47D0-AA4B-365CEA76D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4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A5EE-3EF2-4C28-B1C7-50E6B167D4F3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B2F0-0385-47D0-AA4B-365CEA76D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2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A5EE-3EF2-4C28-B1C7-50E6B167D4F3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B2F0-0385-47D0-AA4B-365CEA76D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3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A5EE-3EF2-4C28-B1C7-50E6B167D4F3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B2F0-0385-47D0-AA4B-365CEA76D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8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A5EE-3EF2-4C28-B1C7-50E6B167D4F3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B2F0-0385-47D0-AA4B-365CEA76D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3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A5EE-3EF2-4C28-B1C7-50E6B167D4F3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B2F0-0385-47D0-AA4B-365CEA76D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6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A5EE-3EF2-4C28-B1C7-50E6B167D4F3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B2F0-0385-47D0-AA4B-365CEA76D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1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A5EE-3EF2-4C28-B1C7-50E6B167D4F3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B2F0-0385-47D0-AA4B-365CEA76D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1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A5EE-3EF2-4C28-B1C7-50E6B167D4F3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B2F0-0385-47D0-AA4B-365CEA76D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0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7A5EE-3EF2-4C28-B1C7-50E6B167D4F3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B2F0-0385-47D0-AA4B-365CEA76D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8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g"/><Relationship Id="rId7" Type="http://schemas.openxmlformats.org/officeDocument/2006/relationships/image" Target="../media/image7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tm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382" y="401782"/>
            <a:ext cx="7287491" cy="1288474"/>
          </a:xfr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3" y="1876904"/>
            <a:ext cx="9421091" cy="4870259"/>
          </a:xfr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405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293" y="4959928"/>
            <a:ext cx="415636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ঢেঁকিতে ধান ভানা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7" y="429492"/>
            <a:ext cx="4882475" cy="38377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 flipH="1">
            <a:off x="6420330" y="4793672"/>
            <a:ext cx="4954252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ধান ভানার পর সেই চাল গুঁড়ো করা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571" y="623454"/>
            <a:ext cx="5190679" cy="364374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40924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" y="207819"/>
            <a:ext cx="5209309" cy="44888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63092" y="5140035"/>
            <a:ext cx="6941126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 দিয়ে তৈরি হয় নানা ধরনের পিঠা।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55" y="207818"/>
            <a:ext cx="4824435" cy="43641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522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015345"/>
            <a:ext cx="10584873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নানা ধরনের অনুষ্ঠানে পিঠা খাওয়া হয়।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6" y="609600"/>
            <a:ext cx="5694217" cy="3947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18" y="609600"/>
            <a:ext cx="5430982" cy="394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" r="6886"/>
          <a:stretch/>
        </p:blipFill>
        <p:spPr>
          <a:xfrm>
            <a:off x="490358" y="184713"/>
            <a:ext cx="2915548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 r="10126"/>
          <a:stretch/>
        </p:blipFill>
        <p:spPr>
          <a:xfrm>
            <a:off x="4442449" y="122103"/>
            <a:ext cx="2886606" cy="28058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25236" y="3103418"/>
            <a:ext cx="162098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খেজুর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2840" y="3158631"/>
            <a:ext cx="199686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চুষি পিঠা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919" y="184713"/>
            <a:ext cx="2956520" cy="25995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3" y="4028422"/>
            <a:ext cx="2276493" cy="20643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268689" y="2936725"/>
            <a:ext cx="192014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বিবিখানা পিঠা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982" y="6232922"/>
            <a:ext cx="178723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পিঠা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21" y="4005322"/>
            <a:ext cx="2578690" cy="19244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792841" y="6165039"/>
            <a:ext cx="1996866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ছিট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9268689" y="6092748"/>
            <a:ext cx="1920144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সেমাই পিঠা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6" t="6857"/>
          <a:stretch/>
        </p:blipFill>
        <p:spPr>
          <a:xfrm>
            <a:off x="8949324" y="4005323"/>
            <a:ext cx="2558873" cy="19244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354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9" y="138543"/>
            <a:ext cx="2884304" cy="24106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5" y="1440873"/>
            <a:ext cx="4100946" cy="31865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41607" y="2673927"/>
            <a:ext cx="231242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ভাপা পিঠা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9041" y="5109075"/>
            <a:ext cx="19812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দুধ চিতই পিঠা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211" y="132221"/>
            <a:ext cx="3306316" cy="24170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6" y="3662157"/>
            <a:ext cx="2847211" cy="22675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130144" y="2954271"/>
            <a:ext cx="198120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পাটিসাপটা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3564" y="6133009"/>
            <a:ext cx="205047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পুলি পিঠা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329" y="3810000"/>
            <a:ext cx="2840381" cy="23230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62653" y="6280853"/>
            <a:ext cx="164869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নারকেল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3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64" y="5181599"/>
            <a:ext cx="9919854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শীতকালে গরম গরম পিঠার মজাই আলাদা।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381269"/>
            <a:ext cx="5043055" cy="41124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73"/>
          <a:stretch/>
        </p:blipFill>
        <p:spPr>
          <a:xfrm>
            <a:off x="6345382" y="381270"/>
            <a:ext cx="4959927" cy="411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7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873" y="221673"/>
            <a:ext cx="10002982" cy="1103890"/>
          </a:xfr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 বইয়ের ৩৬ পৃষ্ঠা বের করোঃ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" t="4165" r="12908" b="13341"/>
          <a:stretch/>
        </p:blipFill>
        <p:spPr>
          <a:xfrm>
            <a:off x="1704109" y="1676399"/>
            <a:ext cx="4668982" cy="49460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" b="6859"/>
          <a:stretch/>
        </p:blipFill>
        <p:spPr>
          <a:xfrm>
            <a:off x="6511637" y="1676399"/>
            <a:ext cx="4599708" cy="49460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329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72145" y="193964"/>
            <a:ext cx="8326582" cy="942108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3" y="1357745"/>
            <a:ext cx="10813473" cy="5347856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73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2799" y="374074"/>
            <a:ext cx="6497784" cy="609599"/>
          </a:xfr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1274618"/>
            <a:ext cx="11208327" cy="5264727"/>
          </a:xfr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8442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2109"/>
            <a:ext cx="10515600" cy="1551709"/>
          </a:xfr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80509"/>
            <a:ext cx="10515600" cy="1981200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পাটিসাপটা,পুলি,চিতই,চুষি প্রত্যেক দল তোমাদের</a:t>
            </a:r>
          </a:p>
          <a:p>
            <a:pPr marL="0" indent="0">
              <a:buNone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পিঠা সম্পর্কে দুটি করে বাক্য তৈরি কর।</a:t>
            </a:r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7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509" y="365125"/>
            <a:ext cx="10044546" cy="1325563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6058"/>
            <a:ext cx="5181600" cy="4351338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       </a:t>
            </a:r>
          </a:p>
          <a:p>
            <a:pPr marL="0" indent="0">
              <a:buNone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বিউটি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indent="0">
              <a:buNone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আরজিনারায়নপুর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77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শ্রেণিঃ২য়</a:t>
            </a:r>
          </a:p>
          <a:p>
            <a:pPr marL="0" indent="0">
              <a:buNone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বিষয়ঃআমার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পাঠঃদাদির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..........মজাই আলাদা।</a:t>
            </a:r>
          </a:p>
        </p:txBody>
      </p:sp>
    </p:spTree>
    <p:extLst>
      <p:ext uri="{BB962C8B-B14F-4D97-AF65-F5344CB8AC3E}">
        <p14:creationId xmlns:p14="http://schemas.microsoft.com/office/powerpoint/2010/main" val="2604689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32363"/>
            <a:ext cx="10515600" cy="2479963"/>
          </a:xfr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১. পিঠাপুলি খাওয়ার ধুম পড়ে কখন?</a:t>
            </a:r>
          </a:p>
          <a:p>
            <a:pPr marL="0" indent="0">
              <a:buNone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২. চাল গুঁড়ো করা হয় কেন?</a:t>
            </a:r>
          </a:p>
          <a:p>
            <a:pPr marL="0" indent="0">
              <a:buNone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৩. কয়েকটি পিঠার নাম বল?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86545" y="365126"/>
            <a:ext cx="6456219" cy="992620"/>
          </a:xfrm>
          <a:blipFill>
            <a:blip r:embed="rId2"/>
            <a:tile tx="0" ty="0" sx="100000" sy="100000" flip="none" algn="tl"/>
          </a:blipFill>
          <a:ln w="38100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6" y="1898073"/>
            <a:ext cx="7076706" cy="4433455"/>
          </a:xfr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054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190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3087"/>
            <a:ext cx="10515600" cy="4737821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</a:t>
            </a:r>
            <a:r>
              <a:rPr lang="bn-IN" sz="1440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</a:p>
          <a:p>
            <a:pPr marL="0" indent="0">
              <a:buNone/>
            </a:pPr>
            <a:r>
              <a:rPr lang="bn-IN" sz="14400" dirty="0">
                <a:latin typeface="NikoshBAN" panose="02000000000000000000" pitchFamily="2" charset="0"/>
                <a:cs typeface="NikoshBAN" panose="02000000000000000000" pitchFamily="2" charset="0"/>
              </a:rPr>
              <a:t>৩.১.২  বর্ণনা শুনে বুঝতে পারবে।</a:t>
            </a:r>
          </a:p>
          <a:p>
            <a:pPr marL="0" indent="0">
              <a:buNone/>
            </a:pPr>
            <a:r>
              <a:rPr lang="bn-IN" sz="14400" dirty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</a:p>
          <a:p>
            <a:pPr marL="0" indent="0">
              <a:buNone/>
            </a:pPr>
            <a:r>
              <a:rPr lang="bn-IN" sz="14400" dirty="0">
                <a:latin typeface="NikoshBAN" panose="02000000000000000000" pitchFamily="2" charset="0"/>
                <a:cs typeface="NikoshBAN" panose="02000000000000000000" pitchFamily="2" charset="0"/>
              </a:rPr>
              <a:t>২.৫.২  বিভিন্ন বিষয় বর্ণনা করতে পারবে।</a:t>
            </a:r>
          </a:p>
          <a:p>
            <a:pPr marL="0" indent="0">
              <a:buNone/>
            </a:pPr>
            <a:r>
              <a:rPr lang="bn-IN" sz="14400" dirty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</a:p>
          <a:p>
            <a:pPr marL="0" indent="0">
              <a:buNone/>
            </a:pPr>
            <a:r>
              <a:rPr lang="bn-IN" sz="14400" dirty="0">
                <a:latin typeface="NikoshBAN" panose="02000000000000000000" pitchFamily="2" charset="0"/>
                <a:cs typeface="NikoshBAN" panose="02000000000000000000" pitchFamily="2" charset="0"/>
              </a:rPr>
              <a:t>২.৫.৩ বর্ণনামুলক বিষয় পড়তে পারবে।</a:t>
            </a:r>
          </a:p>
          <a:p>
            <a:pPr marL="0" indent="0">
              <a:buNone/>
            </a:pPr>
            <a:r>
              <a:rPr lang="bn-IN" sz="14400" dirty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</a:p>
          <a:p>
            <a:pPr marL="0" indent="0">
              <a:buNone/>
            </a:pPr>
            <a:r>
              <a:rPr lang="bn-IN" sz="14400" dirty="0">
                <a:latin typeface="NikoshBAN" panose="02000000000000000000" pitchFamily="2" charset="0"/>
                <a:cs typeface="NikoshBAN" panose="02000000000000000000" pitchFamily="2" charset="0"/>
              </a:rPr>
              <a:t>১.৪.২ যুক্ত ব্যঞ্জন ব্যবহার করে শব্দ লিখতে পারবে।</a:t>
            </a:r>
          </a:p>
          <a:p>
            <a:pPr marL="0" indent="0">
              <a:buNone/>
            </a:pPr>
            <a:r>
              <a:rPr lang="bn-IN" sz="14400" dirty="0">
                <a:latin typeface="NikoshBAN" panose="02000000000000000000" pitchFamily="2" charset="0"/>
                <a:cs typeface="NikoshBAN" panose="02000000000000000000" pitchFamily="2" charset="0"/>
              </a:rPr>
              <a:t>১.৫.১ পাঠে ব্যবহৃত শব্দ দিয়ে বাক্য লিখতে পারবে।</a:t>
            </a:r>
          </a:p>
          <a:p>
            <a:pPr marL="0" indent="0">
              <a:buNone/>
            </a:pP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7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0472" y="124692"/>
            <a:ext cx="8035637" cy="1233054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দাদির হাতের মজার পিঠা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1925783"/>
            <a:ext cx="4793673" cy="360922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18" y="1925783"/>
            <a:ext cx="4502727" cy="355594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04109" y="5666505"/>
            <a:ext cx="275705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দাদি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9165" y="5726597"/>
            <a:ext cx="275705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মজার পিঠা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7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757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নতুন শব্দ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347542"/>
            <a:ext cx="670376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ধুম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731477" y="2278217"/>
            <a:ext cx="158088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জাঁকজমক।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89308" y="3866171"/>
            <a:ext cx="768159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ভানা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731477" y="3373728"/>
            <a:ext cx="3491345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শস্য থেকে খোসা 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তুষ ছাড়িয়ে নেয়া।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742018" y="5407606"/>
            <a:ext cx="906017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ঢেঁকি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7841672" y="4983017"/>
            <a:ext cx="3381150" cy="10772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ধান ভানার কাঠের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তৈরি এক ধরনের যন্ত্র।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18" y="5034454"/>
            <a:ext cx="1585864" cy="111324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18" y="3442132"/>
            <a:ext cx="1585863" cy="115401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18" y="1922953"/>
            <a:ext cx="1696699" cy="1089821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08099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77" y="2161309"/>
            <a:ext cx="10636828" cy="4211782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23998" y="2503414"/>
            <a:ext cx="1634837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/>
              <a:t>অনুষ্ঠান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0546" y="2369126"/>
            <a:ext cx="1302327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কাষ্ঠ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3934690" y="2339552"/>
            <a:ext cx="803565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5417124" y="2390689"/>
            <a:ext cx="8382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4147" y="2369126"/>
            <a:ext cx="734289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3996" y="3893127"/>
            <a:ext cx="1821871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4690" y="3743623"/>
            <a:ext cx="803565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14109" y="3893127"/>
            <a:ext cx="741216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44147" y="3893127"/>
            <a:ext cx="734288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20546" y="3893127"/>
            <a:ext cx="1413163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13164" y="365125"/>
            <a:ext cx="9033163" cy="1325563"/>
          </a:xfrm>
          <a:blipFill>
            <a:blip r:embed="rId2"/>
            <a:tile tx="0" ty="0" sx="100000" sy="100000" flip="none" algn="tl"/>
          </a:blip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4779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4816609" cy="479367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992" y="935182"/>
            <a:ext cx="4415389" cy="444730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26246" y="5791200"/>
            <a:ext cx="3837709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61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5" y="5403273"/>
            <a:ext cx="1090352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শীতকালে পিঠাপুলি খাওয়ার ধুম পড়ে।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7" y="457200"/>
            <a:ext cx="4330161" cy="397625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797" y="457200"/>
            <a:ext cx="4140694" cy="393469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46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0" y="277092"/>
            <a:ext cx="5195454" cy="41286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 rot="10800000" flipV="1">
            <a:off x="1953491" y="5140035"/>
            <a:ext cx="8589818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 সময় ঘরে ঘরে ওঠে নতুন ধান।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3" y="277091"/>
            <a:ext cx="5375562" cy="41286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563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261</Words>
  <Application>Microsoft Office PowerPoint</Application>
  <PresentationFormat>Widescreen</PresentationFormat>
  <Paragraphs>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শুভেচ্ছা</vt:lpstr>
      <vt:lpstr>পরিচিতি</vt:lpstr>
      <vt:lpstr>শিখনফল</vt:lpstr>
      <vt:lpstr>দাদির হাতের মজার পিঠা</vt:lpstr>
      <vt:lpstr>পাঠের নতুন শব্দ  ও অর্থ</vt:lpstr>
      <vt:lpstr>যুক্তবর্ণগুলো চিনে নিই। যুক্তবর্ণ দিয়ে তৈরি নতুন শব্দ পড়ি।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তোমাদের পাঠ্য বইয়ের ৩৬ পৃষ্ঠা বের করোঃ</vt:lpstr>
      <vt:lpstr>শিক্ষকের পাঠ</vt:lpstr>
      <vt:lpstr>শিক্ষার্থীর পাঠ</vt:lpstr>
      <vt:lpstr>দলীয় কাজ</vt:lpstr>
      <vt:lpstr>মূল্যায়ন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DPE</dc:creator>
  <cp:lastModifiedBy>DPE</cp:lastModifiedBy>
  <cp:revision>338</cp:revision>
  <dcterms:created xsi:type="dcterms:W3CDTF">2020-02-27T04:04:34Z</dcterms:created>
  <dcterms:modified xsi:type="dcterms:W3CDTF">2020-03-02T05:20:52Z</dcterms:modified>
</cp:coreProperties>
</file>