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6" r:id="rId7"/>
    <p:sldId id="265" r:id="rId8"/>
    <p:sldId id="267" r:id="rId9"/>
    <p:sldId id="264" r:id="rId10"/>
    <p:sldId id="272" r:id="rId11"/>
    <p:sldId id="268" r:id="rId12"/>
    <p:sldId id="269" r:id="rId13"/>
    <p:sldId id="273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2E766-F8FD-4255-9E0C-B6BCFCD14ABE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B2B8C-9826-4670-B080-81FCF7F593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319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2E766-F8FD-4255-9E0C-B6BCFCD14ABE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B2B8C-9826-4670-B080-81FCF7F593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917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2E766-F8FD-4255-9E0C-B6BCFCD14ABE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B2B8C-9826-4670-B080-81FCF7F593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09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2E766-F8FD-4255-9E0C-B6BCFCD14ABE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B2B8C-9826-4670-B080-81FCF7F593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857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2E766-F8FD-4255-9E0C-B6BCFCD14ABE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B2B8C-9826-4670-B080-81FCF7F593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632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2E766-F8FD-4255-9E0C-B6BCFCD14ABE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B2B8C-9826-4670-B080-81FCF7F593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202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2E766-F8FD-4255-9E0C-B6BCFCD14ABE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B2B8C-9826-4670-B080-81FCF7F593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110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2E766-F8FD-4255-9E0C-B6BCFCD14ABE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B2B8C-9826-4670-B080-81FCF7F593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278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2E766-F8FD-4255-9E0C-B6BCFCD14ABE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B2B8C-9826-4670-B080-81FCF7F593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907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2E766-F8FD-4255-9E0C-B6BCFCD14ABE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B2B8C-9826-4670-B080-81FCF7F593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372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2E766-F8FD-4255-9E0C-B6BCFCD14ABE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B2B8C-9826-4670-B080-81FCF7F593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934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2E766-F8FD-4255-9E0C-B6BCFCD14ABE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B2B8C-9826-4670-B080-81FCF7F593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820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84579" y="100320"/>
            <a:ext cx="10515600" cy="1325563"/>
          </a:xfr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bn-BD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শুভেচ্ছা</a:t>
            </a:r>
            <a:endParaRPr lang="en-GB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80" y="1555845"/>
            <a:ext cx="10515600" cy="530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98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66"/>
          <a:stretch/>
        </p:blipFill>
        <p:spPr>
          <a:xfrm>
            <a:off x="2770496" y="1699148"/>
            <a:ext cx="6387152" cy="442869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Flowchart: Terminator 2"/>
          <p:cNvSpPr/>
          <p:nvPr/>
        </p:nvSpPr>
        <p:spPr>
          <a:xfrm>
            <a:off x="2497540" y="95534"/>
            <a:ext cx="6455391" cy="1146413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সরব পাঠ</a:t>
            </a:r>
            <a:endParaRPr lang="en-GB" sz="4000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4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43" y="873458"/>
            <a:ext cx="5227093" cy="36712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857" y="873458"/>
            <a:ext cx="5459104" cy="367124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109715" y="4784606"/>
            <a:ext cx="2181367" cy="178785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আতা গাছ</a:t>
            </a:r>
            <a:endParaRPr lang="en-GB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7895231" y="4791428"/>
            <a:ext cx="2197289" cy="178103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ডালিম গাছ</a:t>
            </a:r>
            <a:endParaRPr lang="en-GB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99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255593" y="1337479"/>
            <a:ext cx="2006221" cy="129653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আতা</a:t>
            </a:r>
            <a:endParaRPr lang="en-GB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8816453" y="1282888"/>
            <a:ext cx="1828799" cy="135112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ডালিম</a:t>
            </a:r>
            <a:endParaRPr lang="en-GB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4544703" y="0"/>
            <a:ext cx="3302759" cy="152855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Snip Same Side Corner Rectangle 6"/>
          <p:cNvSpPr/>
          <p:nvPr/>
        </p:nvSpPr>
        <p:spPr>
          <a:xfrm>
            <a:off x="4121623" y="4042598"/>
            <a:ext cx="3889611" cy="1907826"/>
          </a:xfrm>
          <a:prstGeom prst="snip2Same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আবৃত্তি</a:t>
            </a:r>
            <a:endParaRPr lang="en-GB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2" name="Straight Arrow Connector 11"/>
          <p:cNvCxnSpPr>
            <a:stCxn id="3" idx="3"/>
          </p:cNvCxnSpPr>
          <p:nvPr/>
        </p:nvCxnSpPr>
        <p:spPr>
          <a:xfrm flipH="1">
            <a:off x="7847462" y="2436147"/>
            <a:ext cx="1236812" cy="17264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866030" y="2634015"/>
            <a:ext cx="1405719" cy="15285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75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Sequential Access Storage 2"/>
          <p:cNvSpPr/>
          <p:nvPr/>
        </p:nvSpPr>
        <p:spPr>
          <a:xfrm>
            <a:off x="2825087" y="245660"/>
            <a:ext cx="4080680" cy="2060812"/>
          </a:xfrm>
          <a:prstGeom prst="flowChartMagneticTap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একদিনে এক শব্দ</a:t>
            </a:r>
            <a:endParaRPr lang="en-GB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nip Diagonal Corner Rectangle 3"/>
          <p:cNvSpPr/>
          <p:nvPr/>
        </p:nvSpPr>
        <p:spPr>
          <a:xfrm>
            <a:off x="764274" y="2920621"/>
            <a:ext cx="2265529" cy="1883391"/>
          </a:xfrm>
          <a:prstGeom prst="snip2Diag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তোতা পাখি</a:t>
            </a:r>
            <a:endParaRPr lang="en-GB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927" y="2920621"/>
            <a:ext cx="2381250" cy="192405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575713" y="2920621"/>
            <a:ext cx="3234520" cy="188339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টিয়া পাখি</a:t>
            </a:r>
            <a:endParaRPr lang="en-GB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44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527946" y="0"/>
            <a:ext cx="3814550" cy="2224585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GB" sz="4400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527946" y="3043451"/>
            <a:ext cx="4026090" cy="214269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ছড়াটি আবৃত্তি কর। </a:t>
            </a:r>
            <a:endParaRPr lang="en-GB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49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3521122" y="354842"/>
            <a:ext cx="4858604" cy="1746913"/>
          </a:xfrm>
          <a:prstGeom prst="cloud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GB" sz="8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481" y="2470244"/>
            <a:ext cx="7983940" cy="40670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65504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790" y="469402"/>
            <a:ext cx="10420066" cy="1325563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bn-BD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2790" y="1978925"/>
            <a:ext cx="10515600" cy="4776717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endParaRPr lang="bn-BD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endParaRPr lang="bn-BD" sz="4000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4000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মোছাঃ রাবেয়া বশরি </a:t>
            </a:r>
          </a:p>
          <a:p>
            <a:pPr marL="0" indent="0" algn="ctr">
              <a:buNone/>
            </a:pPr>
            <a:r>
              <a:rPr lang="bn-BD" sz="4000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marL="0" indent="0" algn="ctr">
              <a:buNone/>
            </a:pPr>
            <a:r>
              <a:rPr lang="bn-BD" sz="4000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রুপসি সরকারি প্রাথমিক বিদ্যালয়</a:t>
            </a:r>
          </a:p>
          <a:p>
            <a:pPr marL="0" indent="0" algn="ctr">
              <a:buNone/>
            </a:pPr>
            <a:r>
              <a:rPr lang="bn-BD" sz="4000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মিঠাপুকুর, রংপুর।</a:t>
            </a:r>
            <a:endParaRPr lang="en-GB" sz="4000" dirty="0" smtClean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en-GB" sz="4000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en-GB" sz="4000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31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511188" y="300251"/>
            <a:ext cx="5841242" cy="1665027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GB" sz="60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Punched Tape 2"/>
          <p:cNvSpPr/>
          <p:nvPr/>
        </p:nvSpPr>
        <p:spPr>
          <a:xfrm>
            <a:off x="1514902" y="1842449"/>
            <a:ext cx="8147713" cy="4694829"/>
          </a:xfrm>
          <a:prstGeom prst="flowChartPunchedTap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</a:t>
            </a:r>
          </a:p>
          <a:p>
            <a:pPr algn="ctr"/>
            <a:r>
              <a:rPr lang="bn-BD" sz="40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শ্রেণিঃ১ম</a:t>
            </a:r>
          </a:p>
          <a:p>
            <a:pPr algn="ctr"/>
            <a:r>
              <a:rPr lang="bn-BD" sz="40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সাধারন পাঠঃআতা গাছে তোতা পাখি</a:t>
            </a:r>
          </a:p>
          <a:p>
            <a:pPr algn="ctr"/>
            <a:r>
              <a:rPr lang="bn-BD" sz="40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 পাঠঃ আতা..................বউ।</a:t>
            </a:r>
          </a:p>
          <a:p>
            <a:pPr algn="ctr"/>
            <a:r>
              <a:rPr lang="bn-BD" sz="40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মিনিট</a:t>
            </a:r>
            <a:endParaRPr lang="en-GB" sz="4000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54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507475" y="-163774"/>
            <a:ext cx="3916907" cy="1897039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GB" sz="6000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887104" y="2033517"/>
            <a:ext cx="10467833" cy="2402006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শোনাঃ২</a:t>
            </a:r>
            <a:r>
              <a:rPr lang="en-GB" sz="3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GB" sz="3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ছড়া শুনে আনন্দ লাভ করবে ও তার অভিব্যক্তি প্রকাশ করবে।</a:t>
            </a:r>
          </a:p>
          <a:p>
            <a:r>
              <a:rPr lang="bn-BD" sz="3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বলাঃ ২</a:t>
            </a:r>
            <a:r>
              <a:rPr lang="en-GB" sz="3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পাঠ্য বইয়ের ছড়া স্পস্টভাবে বলতে পারবে।</a:t>
            </a:r>
            <a:endParaRPr lang="en-GB" sz="36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16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Multidocument 2"/>
          <p:cNvSpPr/>
          <p:nvPr/>
        </p:nvSpPr>
        <p:spPr>
          <a:xfrm>
            <a:off x="1869743" y="300250"/>
            <a:ext cx="5281683" cy="1733266"/>
          </a:xfrm>
          <a:prstGeom prst="flowChartMultidocumen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ছবি দেখি</a:t>
            </a:r>
            <a:endParaRPr lang="en-GB" sz="54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18" y="2521566"/>
            <a:ext cx="2268798" cy="19240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202" y="2521566"/>
            <a:ext cx="2466975" cy="184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463" y="2521566"/>
            <a:ext cx="2847975" cy="1847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973" y="2473941"/>
            <a:ext cx="2419350" cy="18954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7355" y="4472001"/>
            <a:ext cx="1760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টিয়া পাখি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91886" y="4488134"/>
            <a:ext cx="1487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ডালিম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1539" y="4445616"/>
            <a:ext cx="1310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বউ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883254" y="4401513"/>
            <a:ext cx="1596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মৌমাছি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05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835020" y="0"/>
            <a:ext cx="3875964" cy="1651379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GB" sz="40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346" y="2088107"/>
            <a:ext cx="7902054" cy="32754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74653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482" y="1555845"/>
            <a:ext cx="8666328" cy="510426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Flowchart: Terminator 2"/>
          <p:cNvSpPr/>
          <p:nvPr/>
        </p:nvSpPr>
        <p:spPr>
          <a:xfrm>
            <a:off x="2497540" y="95534"/>
            <a:ext cx="6455391" cy="1146413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সরব পাঠ</a:t>
            </a:r>
            <a:endParaRPr lang="en-GB" sz="4000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07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156" y="300252"/>
            <a:ext cx="5868537" cy="19379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Flowchart: Process 3"/>
          <p:cNvSpPr/>
          <p:nvPr/>
        </p:nvSpPr>
        <p:spPr>
          <a:xfrm>
            <a:off x="2634018" y="2702256"/>
            <a:ext cx="6632812" cy="3261814"/>
          </a:xfrm>
          <a:prstGeom prst="flowChart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আতা গাছে তোতা পাখি</a:t>
            </a:r>
          </a:p>
          <a:p>
            <a:pPr algn="ctr"/>
            <a:r>
              <a:rPr lang="bn-BD" sz="54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ডালিম গাছে মৌ </a:t>
            </a:r>
          </a:p>
          <a:p>
            <a:pPr algn="ctr"/>
            <a:r>
              <a:rPr lang="bn-BD" sz="54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এত ডাকি তবু কথা </a:t>
            </a:r>
          </a:p>
          <a:p>
            <a:pPr algn="ctr"/>
            <a:r>
              <a:rPr lang="bn-BD" sz="54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কয়না কেন বৌ।</a:t>
            </a:r>
            <a:endParaRPr lang="en-GB" sz="5400" dirty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75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playback (1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01254" y="286603"/>
            <a:ext cx="9157647" cy="622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94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303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120</Words>
  <Application>Microsoft Office PowerPoint</Application>
  <PresentationFormat>Widescreen</PresentationFormat>
  <Paragraphs>41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Vrinda</vt:lpstr>
      <vt:lpstr>Office Theme</vt:lpstr>
      <vt:lpstr> সবাইকে শুভেচ্ছা</vt:lpstr>
      <vt:lpstr>শিক্ষক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সবাইকে শুভেচ্ছা</dc:title>
  <dc:creator>PTI-RANGPUR</dc:creator>
  <cp:lastModifiedBy>PTI-RANGPUR</cp:lastModifiedBy>
  <cp:revision>66</cp:revision>
  <dcterms:created xsi:type="dcterms:W3CDTF">2020-02-27T04:58:34Z</dcterms:created>
  <dcterms:modified xsi:type="dcterms:W3CDTF">2020-02-28T11:19:13Z</dcterms:modified>
</cp:coreProperties>
</file>