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6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33" autoAdjust="0"/>
  </p:normalViewPr>
  <p:slideViewPr>
    <p:cSldViewPr snapToGrid="0">
      <p:cViewPr varScale="1">
        <p:scale>
          <a:sx n="93" d="100"/>
          <a:sy n="93" d="100"/>
        </p:scale>
        <p:origin x="3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F4581-31F5-4AC2-812F-A9EF49707608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513D-E372-4187-960D-78D1D0351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967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F4581-31F5-4AC2-812F-A9EF49707608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513D-E372-4187-960D-78D1D0351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80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F4581-31F5-4AC2-812F-A9EF49707608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513D-E372-4187-960D-78D1D0351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435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F4581-31F5-4AC2-812F-A9EF49707608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513D-E372-4187-960D-78D1D0351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142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F4581-31F5-4AC2-812F-A9EF49707608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513D-E372-4187-960D-78D1D0351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073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F4581-31F5-4AC2-812F-A9EF49707608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513D-E372-4187-960D-78D1D0351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537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F4581-31F5-4AC2-812F-A9EF49707608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513D-E372-4187-960D-78D1D0351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F4581-31F5-4AC2-812F-A9EF49707608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513D-E372-4187-960D-78D1D0351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47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F4581-31F5-4AC2-812F-A9EF49707608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513D-E372-4187-960D-78D1D0351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006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F4581-31F5-4AC2-812F-A9EF49707608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513D-E372-4187-960D-78D1D0351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887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F4581-31F5-4AC2-812F-A9EF49707608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513D-E372-4187-960D-78D1D0351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990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F4581-31F5-4AC2-812F-A9EF49707608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8513D-E372-4187-960D-78D1D0351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354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2393244" y="0"/>
            <a:ext cx="6795912" cy="1411111"/>
          </a:xfrm>
          <a:prstGeom prst="horizontalScroll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শুভেচ্ছা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244" y="1555750"/>
            <a:ext cx="6858000" cy="5143501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762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31596" y="2602523"/>
            <a:ext cx="3185327" cy="854110"/>
          </a:xfrm>
          <a:prstGeom prst="ellipse">
            <a:avLst/>
          </a:prstGeom>
          <a:solidFill>
            <a:srgbClr val="92D050"/>
          </a:solidFill>
          <a:ln w="76200"/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 নং- ০২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350" y="1092550"/>
            <a:ext cx="2752725" cy="16573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85227" y="1567282"/>
            <a:ext cx="803868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845" y="1092550"/>
            <a:ext cx="2752725" cy="16573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54897" y="3526972"/>
            <a:ext cx="1273632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15200" y="3526972"/>
            <a:ext cx="2870521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9892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2187615" y="-1"/>
            <a:ext cx="7674015" cy="1306286"/>
          </a:xfrm>
          <a:prstGeom prst="horizontalScroll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61257" y="2210638"/>
            <a:ext cx="11193864" cy="1567542"/>
          </a:xfrm>
          <a:prstGeom prst="roundRect">
            <a:avLst/>
          </a:prstGeom>
          <a:solidFill>
            <a:srgbClr val="00B050"/>
          </a:solidFill>
          <a:ln>
            <a:solidFill>
              <a:srgbClr val="7030A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পয়সার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মুদ্রা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২৫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পয়সার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মুদ্রায়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পয়সা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61257" y="4682533"/>
            <a:ext cx="11193864" cy="1647930"/>
          </a:xfrm>
          <a:prstGeom prst="roundRect">
            <a:avLst/>
          </a:prstGeom>
          <a:solidFill>
            <a:srgbClr val="00B050"/>
          </a:solidFill>
          <a:ln>
            <a:solidFill>
              <a:srgbClr val="7030A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নোট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নোট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2135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1627310" y="42337"/>
            <a:ext cx="7405660" cy="1836668"/>
          </a:xfrm>
          <a:prstGeom prst="downArrowCallout">
            <a:avLst/>
          </a:prstGeom>
          <a:solidFill>
            <a:srgbClr val="FFC000"/>
          </a:solidFill>
          <a:ln w="76200"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8752114" y="1145512"/>
            <a:ext cx="45719" cy="4571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Alternate Process 3"/>
          <p:cNvSpPr/>
          <p:nvPr/>
        </p:nvSpPr>
        <p:spPr>
          <a:xfrm>
            <a:off x="208343" y="2511705"/>
            <a:ext cx="10243595" cy="3137969"/>
          </a:xfrm>
          <a:prstGeom prst="flowChartAlternateProcess">
            <a:avLst/>
          </a:prstGeom>
          <a:solidFill>
            <a:srgbClr val="00B050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৫ </a:t>
            </a:r>
            <a:r>
              <a:rPr lang="en-US" sz="40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২০ </a:t>
            </a:r>
            <a:r>
              <a:rPr lang="en-US" sz="40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নোট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  <a:r>
              <a:rPr lang="bn-BD" sz="4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                   </a:t>
            </a:r>
            <a:r>
              <a:rPr lang="bn-BD" sz="4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40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২০ টাকার ২ টি নোট </a:t>
            </a:r>
            <a:r>
              <a:rPr lang="bn-BD" sz="4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  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........ </a:t>
            </a:r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0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56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-Point Star 1"/>
          <p:cNvSpPr/>
          <p:nvPr/>
        </p:nvSpPr>
        <p:spPr>
          <a:xfrm>
            <a:off x="3611302" y="312517"/>
            <a:ext cx="4826643" cy="2002420"/>
          </a:xfrm>
          <a:prstGeom prst="star6">
            <a:avLst/>
          </a:prstGeom>
          <a:solidFill>
            <a:schemeClr val="accent6">
              <a:lumMod val="50000"/>
            </a:schemeClr>
          </a:solidFill>
          <a:ln w="76200"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591" y="2488230"/>
            <a:ext cx="8072064" cy="42978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9547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rved Down Ribbon 1"/>
          <p:cNvSpPr/>
          <p:nvPr/>
        </p:nvSpPr>
        <p:spPr>
          <a:xfrm>
            <a:off x="2731911" y="485422"/>
            <a:ext cx="7326489" cy="1241778"/>
          </a:xfrm>
          <a:prstGeom prst="ellipseRibbon">
            <a:avLst/>
          </a:prstGeom>
          <a:solidFill>
            <a:schemeClr val="accent3">
              <a:lumMod val="50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380838" y="1917881"/>
            <a:ext cx="8028633" cy="4461468"/>
          </a:xfrm>
          <a:prstGeom prst="roundRect">
            <a:avLst/>
          </a:prstGeom>
          <a:ln>
            <a:prstDash val="sysDash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শিরিনা আক্তার</a:t>
            </a:r>
          </a:p>
          <a:p>
            <a:r>
              <a:rPr lang="bn-BD" sz="4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r>
              <a:rPr lang="bn-BD" sz="4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কালিগঞ্জ সরকারি প্রাথমিক বিদ্যালয়</a:t>
            </a:r>
          </a:p>
          <a:p>
            <a:r>
              <a:rPr lang="bn-BD" sz="4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পীরগাছা,রংপুর ।</a:t>
            </a:r>
            <a:endParaRPr lang="en-US" sz="40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80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2481943" y="401934"/>
            <a:ext cx="5807947" cy="1366576"/>
          </a:xfrm>
          <a:prstGeom prst="flowChartPunchedTape">
            <a:avLst/>
          </a:prstGeom>
          <a:solidFill>
            <a:schemeClr val="accent5">
              <a:lumMod val="75000"/>
            </a:schemeClr>
          </a:solidFill>
          <a:ln w="76200"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802725" y="2103794"/>
            <a:ext cx="8078874" cy="4441372"/>
          </a:xfrm>
          <a:prstGeom prst="ellipse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গণিত</a:t>
            </a:r>
          </a:p>
          <a:p>
            <a:pPr algn="ctr"/>
            <a:r>
              <a:rPr lang="bn-BD" sz="4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৩য় </a:t>
            </a:r>
          </a:p>
          <a:p>
            <a:r>
              <a:rPr lang="bn-BD" sz="4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 পাঠঃবাংলাদেশি মুদ্রা ও              নোট</a:t>
            </a:r>
            <a:endParaRPr lang="bn-BD" sz="40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 </a:t>
            </a:r>
            <a:r>
              <a:rPr lang="bn-BD" sz="4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বাংলাদেশি </a:t>
            </a:r>
            <a:r>
              <a:rPr lang="bn-BD" sz="4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</a:t>
            </a:r>
            <a:r>
              <a:rPr lang="bn-BD" sz="36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bn-BD" sz="4000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সময়ঃ৫০ মিনিট</a:t>
            </a:r>
          </a:p>
          <a:p>
            <a:pPr algn="ctr"/>
            <a:r>
              <a:rPr lang="bn-BD" sz="4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তারিখঃ২৮/০২/২০২০   </a:t>
            </a:r>
            <a:endParaRPr lang="en-US" sz="40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81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930036" y="397915"/>
            <a:ext cx="4137660" cy="1497330"/>
          </a:xfrm>
          <a:prstGeom prst="ellipse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Preparation 2"/>
          <p:cNvSpPr/>
          <p:nvPr/>
        </p:nvSpPr>
        <p:spPr>
          <a:xfrm>
            <a:off x="758651" y="1980656"/>
            <a:ext cx="10480430" cy="4807006"/>
          </a:xfrm>
          <a:prstGeom prst="flowChartPreparation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.1 </a:t>
            </a:r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 প্রচলিত মুদ্রা ও নোট শনাক্ত করতে পারবে ।</a:t>
            </a:r>
          </a:p>
          <a:p>
            <a:pPr algn="ctr"/>
            <a:endParaRPr lang="bn-BD" sz="40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15.</a:t>
            </a:r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অংকে প্রকাশিত টাকা পয়সার পরিমাপ বলতে পারবে ।</a:t>
            </a:r>
          </a:p>
        </p:txBody>
      </p:sp>
    </p:spTree>
    <p:extLst>
      <p:ext uri="{BB962C8B-B14F-4D97-AF65-F5344CB8AC3E}">
        <p14:creationId xmlns:p14="http://schemas.microsoft.com/office/powerpoint/2010/main" val="397856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136" y="810928"/>
            <a:ext cx="4459589" cy="254568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488" y="810929"/>
            <a:ext cx="3810804" cy="2538118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135" y="3989275"/>
            <a:ext cx="4459589" cy="243485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488" y="3989275"/>
            <a:ext cx="3810804" cy="239101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Rounded Rectangle 7"/>
          <p:cNvSpPr/>
          <p:nvPr/>
        </p:nvSpPr>
        <p:spPr>
          <a:xfrm>
            <a:off x="4008481" y="0"/>
            <a:ext cx="4591509" cy="706056"/>
          </a:xfrm>
          <a:prstGeom prst="roundRect">
            <a:avLst/>
          </a:prstGeom>
          <a:solidFill>
            <a:schemeClr val="accent6"/>
          </a:solidFill>
          <a:ln w="38100"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ছবি দেখি</a:t>
            </a:r>
            <a:endParaRPr lang="en-US" sz="40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330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061155" y="1840089"/>
            <a:ext cx="9223023" cy="2444235"/>
          </a:xfrm>
          <a:prstGeom prst="ellipse">
            <a:avLst/>
          </a:prstGeom>
          <a:solidFill>
            <a:srgbClr val="0070C0"/>
          </a:solidFill>
          <a:ln w="76200"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বইয়ের ছবিগুলো দেখি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34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723854" y="387420"/>
            <a:ext cx="10596187" cy="1094139"/>
          </a:xfrm>
          <a:prstGeom prst="flowChartAlternateProcess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আজ  বাংলাদেশি মুদ্রা  ও নোটগুলো দেখব ওচিনব।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340" y="4479228"/>
            <a:ext cx="3144053" cy="1969663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35" y="2369107"/>
            <a:ext cx="3000375" cy="152400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340" y="2305964"/>
            <a:ext cx="3144053" cy="1760670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54" y="4565776"/>
            <a:ext cx="3204939" cy="1669454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666" y="4479228"/>
            <a:ext cx="3144053" cy="1842550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453" y="2305964"/>
            <a:ext cx="3028478" cy="1787033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622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786" y="2162747"/>
            <a:ext cx="2959630" cy="3412779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5725752" y="2368212"/>
            <a:ext cx="903111" cy="9821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196667" y="2498034"/>
            <a:ext cx="2144888" cy="7224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দুই টাকা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725752" y="4061424"/>
            <a:ext cx="903111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196667" y="4061424"/>
            <a:ext cx="2246487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পাঁচ টাকা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49660" y="143562"/>
            <a:ext cx="7042695" cy="818514"/>
          </a:xfrm>
          <a:prstGeom prst="rect">
            <a:avLst/>
          </a:prstGeom>
          <a:solidFill>
            <a:srgbClr val="00B050"/>
          </a:solidFill>
          <a:ln>
            <a:prstDash val="sysDash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কি দেখতে পাচ্ছি ?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51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rved Up Ribbon 1"/>
          <p:cNvSpPr/>
          <p:nvPr/>
        </p:nvSpPr>
        <p:spPr>
          <a:xfrm>
            <a:off x="2709335" y="146757"/>
            <a:ext cx="6412088" cy="835377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0" y="2884714"/>
            <a:ext cx="3170506" cy="73299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নং-০১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847" y="1360714"/>
            <a:ext cx="3000375" cy="152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04282" y="1754492"/>
            <a:ext cx="875076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572" y="1360714"/>
            <a:ext cx="3000375" cy="1524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71847" y="3969099"/>
            <a:ext cx="1181990" cy="7033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060391" y="3476730"/>
            <a:ext cx="2782158" cy="1396721"/>
          </a:xfrm>
          <a:prstGeom prst="roundRect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পয়সা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12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593</TotalTime>
  <Words>159</Words>
  <Application>Microsoft Office PowerPoint</Application>
  <PresentationFormat>Widescreen</PresentationFormat>
  <Paragraphs>38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 T I</dc:creator>
  <cp:lastModifiedBy>P T I</cp:lastModifiedBy>
  <cp:revision>84</cp:revision>
  <dcterms:created xsi:type="dcterms:W3CDTF">2020-02-27T05:19:14Z</dcterms:created>
  <dcterms:modified xsi:type="dcterms:W3CDTF">2020-03-02T06:24:11Z</dcterms:modified>
</cp:coreProperties>
</file>