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9" r:id="rId4"/>
    <p:sldId id="258" r:id="rId5"/>
    <p:sldId id="260" r:id="rId6"/>
    <p:sldId id="261" r:id="rId7"/>
    <p:sldId id="278" r:id="rId8"/>
    <p:sldId id="263" r:id="rId9"/>
    <p:sldId id="268" r:id="rId10"/>
    <p:sldId id="267" r:id="rId11"/>
    <p:sldId id="276" r:id="rId12"/>
    <p:sldId id="277" r:id="rId13"/>
    <p:sldId id="274" r:id="rId14"/>
    <p:sldId id="275" r:id="rId15"/>
    <p:sldId id="269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84560" autoAdjust="0"/>
  </p:normalViewPr>
  <p:slideViewPr>
    <p:cSldViewPr snapToGrid="0">
      <p:cViewPr varScale="1">
        <p:scale>
          <a:sx n="73" d="100"/>
          <a:sy n="73" d="100"/>
        </p:scale>
        <p:origin x="58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33D34B-3FEA-47AF-B861-3FD186C0EFA6}" type="datetimeFigureOut">
              <a:rPr lang="en-GB" smtClean="0"/>
              <a:t>02/03/2020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C96746-316D-448C-9914-7587A6C27B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4623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96746-316D-448C-9914-7587A6C27B6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4348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96746-316D-448C-9914-7587A6C27B6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0037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96746-316D-448C-9914-7587A6C27B6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3725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96746-316D-448C-9914-7587A6C27B6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507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96746-316D-448C-9914-7587A6C27B6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6031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96746-316D-448C-9914-7587A6C27B6D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403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26B7D-8230-405F-B1C7-7AC644D41649}" type="datetimeFigureOut">
              <a:rPr lang="en-GB" smtClean="0"/>
              <a:t>02/03/2020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F7B6E-51FD-467B-B111-5A0837C04E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0403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26B7D-8230-405F-B1C7-7AC644D41649}" type="datetimeFigureOut">
              <a:rPr lang="en-GB" smtClean="0"/>
              <a:t>02/03/2020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F7B6E-51FD-467B-B111-5A0837C04E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7377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26B7D-8230-405F-B1C7-7AC644D41649}" type="datetimeFigureOut">
              <a:rPr lang="en-GB" smtClean="0"/>
              <a:t>02/03/2020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F7B6E-51FD-467B-B111-5A0837C04E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5220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26B7D-8230-405F-B1C7-7AC644D41649}" type="datetimeFigureOut">
              <a:rPr lang="en-GB" smtClean="0"/>
              <a:t>02/03/2020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F7B6E-51FD-467B-B111-5A0837C04E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7260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26B7D-8230-405F-B1C7-7AC644D41649}" type="datetimeFigureOut">
              <a:rPr lang="en-GB" smtClean="0"/>
              <a:t>02/03/2020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F7B6E-51FD-467B-B111-5A0837C04E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5447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26B7D-8230-405F-B1C7-7AC644D41649}" type="datetimeFigureOut">
              <a:rPr lang="en-GB" smtClean="0"/>
              <a:t>02/03/2020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F7B6E-51FD-467B-B111-5A0837C04E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34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26B7D-8230-405F-B1C7-7AC644D41649}" type="datetimeFigureOut">
              <a:rPr lang="en-GB" smtClean="0"/>
              <a:t>02/03/2020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F7B6E-51FD-467B-B111-5A0837C04E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7856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26B7D-8230-405F-B1C7-7AC644D41649}" type="datetimeFigureOut">
              <a:rPr lang="en-GB" smtClean="0"/>
              <a:t>02/03/2020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F7B6E-51FD-467B-B111-5A0837C04E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213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26B7D-8230-405F-B1C7-7AC644D41649}" type="datetimeFigureOut">
              <a:rPr lang="en-GB" smtClean="0"/>
              <a:t>02/03/2020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F7B6E-51FD-467B-B111-5A0837C04E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0091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26B7D-8230-405F-B1C7-7AC644D41649}" type="datetimeFigureOut">
              <a:rPr lang="en-GB" smtClean="0"/>
              <a:t>02/03/2020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F7B6E-51FD-467B-B111-5A0837C04E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3562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26B7D-8230-405F-B1C7-7AC644D41649}" type="datetimeFigureOut">
              <a:rPr lang="en-GB" smtClean="0"/>
              <a:t>02/03/2020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F7B6E-51FD-467B-B111-5A0837C04E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1871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26B7D-8230-405F-B1C7-7AC644D41649}" type="datetimeFigureOut">
              <a:rPr lang="en-GB" smtClean="0"/>
              <a:t>02/03/2020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F7B6E-51FD-467B-B111-5A0837C04E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2172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jp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10.jpe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g"/><Relationship Id="rId5" Type="http://schemas.openxmlformats.org/officeDocument/2006/relationships/image" Target="../media/image8.jpg"/><Relationship Id="rId10" Type="http://schemas.openxmlformats.org/officeDocument/2006/relationships/image" Target="../media/image4.jpg"/><Relationship Id="rId4" Type="http://schemas.openxmlformats.org/officeDocument/2006/relationships/image" Target="../media/image7.jpg"/><Relationship Id="rId9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30115" y="600286"/>
            <a:ext cx="10756031" cy="5753819"/>
            <a:chOff x="3822652" y="778565"/>
            <a:chExt cx="4819650" cy="533895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2652" y="2498021"/>
              <a:ext cx="4819650" cy="36195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3822652" y="778565"/>
              <a:ext cx="4819650" cy="172779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IN" sz="115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15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স্বাগতম   </a:t>
              </a:r>
              <a:endParaRPr lang="en-GB" sz="115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993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873" y="163773"/>
            <a:ext cx="3284873" cy="27295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090" y="163772"/>
            <a:ext cx="3166279" cy="27295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58604" y="5268036"/>
            <a:ext cx="2265528" cy="101566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গম</a:t>
            </a:r>
            <a:endParaRPr lang="en-GB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17757" y="5289771"/>
            <a:ext cx="2326944" cy="101566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আ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GB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9684" y="5268036"/>
            <a:ext cx="2074459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56" y="163772"/>
            <a:ext cx="3284704" cy="2729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05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7037E-7 L -0.68724 -0.3379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362" y="-1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7 L 0.3358 -0.3148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84" y="-1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3333E-6 L 0.34036 -0.3159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18" y="-1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  <p:bldP spid="8" grpId="0" animBg="1"/>
      <p:bldP spid="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316411" y="415645"/>
            <a:ext cx="11656806" cy="5459191"/>
            <a:chOff x="316411" y="415645"/>
            <a:chExt cx="11656806" cy="545919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9192" y="452655"/>
              <a:ext cx="2228192" cy="4304874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411" y="434150"/>
              <a:ext cx="1818287" cy="4323380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60639" y="452655"/>
              <a:ext cx="2112578" cy="4256386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6244" y="415645"/>
              <a:ext cx="2043867" cy="4293396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4989800" y="5052461"/>
              <a:ext cx="1653394" cy="769441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IN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কাঠাঁল </a:t>
              </a:r>
              <a:endParaRPr lang="en-GB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499981" y="5102597"/>
              <a:ext cx="1708654" cy="769441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IN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bn-IN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কলা</a:t>
              </a:r>
              <a:endParaRPr lang="en-GB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580905" y="5083239"/>
              <a:ext cx="1811995" cy="707886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আনারস</a:t>
              </a:r>
              <a:endParaRPr lang="en-GB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37814" y="5086037"/>
              <a:ext cx="1796884" cy="769441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IN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আম</a:t>
              </a:r>
              <a:endParaRPr lang="en-GB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065422" y="5105395"/>
              <a:ext cx="1640686" cy="769441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IN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জাম</a:t>
              </a:r>
              <a:endParaRPr lang="en-GB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0734" y="452654"/>
              <a:ext cx="2143125" cy="4304875"/>
            </a:xfrm>
            <a:prstGeom prst="rect">
              <a:avLst/>
            </a:prstGeom>
            <a:ln w="38100">
              <a:solidFill>
                <a:schemeClr val="accent4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18400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8335517"/>
              </p:ext>
            </p:extLst>
          </p:nvPr>
        </p:nvGraphicFramePr>
        <p:xfrm>
          <a:off x="320841" y="128337"/>
          <a:ext cx="11470106" cy="66093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7260"/>
                <a:gridCol w="4428612"/>
                <a:gridCol w="4194234"/>
              </a:tblGrid>
              <a:tr h="847450">
                <a:tc>
                  <a:txBody>
                    <a:bodyPr/>
                    <a:lstStyle/>
                    <a:p>
                      <a:r>
                        <a:rPr lang="bn-IN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দলের নাম</a:t>
                      </a:r>
                      <a:endParaRPr lang="en-GB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</a:t>
                      </a:r>
                      <a:r>
                        <a:rPr lang="bn-IN" sz="4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কাজ</a:t>
                      </a:r>
                      <a:endParaRPr lang="en-GB" sz="4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1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</a:t>
                      </a:r>
                      <a:r>
                        <a:rPr lang="bn-IN" sz="4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কাজ</a:t>
                      </a:r>
                      <a:endParaRPr lang="en-GB" sz="4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1399097">
                <a:tc>
                  <a:txBody>
                    <a:bodyPr/>
                    <a:lstStyle/>
                    <a:p>
                      <a:r>
                        <a:rPr lang="bn-IN" sz="5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</a:t>
                      </a:r>
                      <a:r>
                        <a:rPr lang="en-US" sz="5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  <a:r>
                        <a:rPr lang="en-US" sz="5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-ক</a:t>
                      </a:r>
                      <a:endParaRPr lang="en-GB" sz="5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aseline="0" dirty="0" smtClean="0"/>
                        <a:t> </a:t>
                      </a:r>
                      <a:r>
                        <a:rPr lang="bn-IN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পাঁচটি আমিষ জাতীয়</a:t>
                      </a:r>
                    </a:p>
                    <a:p>
                      <a:r>
                        <a:rPr lang="bn-IN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খাদ্যের নাম লিখ।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পাঁচটি</a:t>
                      </a:r>
                      <a:r>
                        <a:rPr lang="bn-IN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শর্করা জাতীয় খাদ্যের নাম লিখ।</a:t>
                      </a:r>
                      <a:endParaRPr lang="en-GB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1789062">
                <a:tc>
                  <a:txBody>
                    <a:bodyPr/>
                    <a:lstStyle/>
                    <a:p>
                      <a:r>
                        <a:rPr lang="en-US" sz="5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দল</a:t>
                      </a:r>
                      <a:r>
                        <a:rPr lang="en-US" sz="5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-খ</a:t>
                      </a:r>
                      <a:endParaRPr lang="en-GB" sz="5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000" dirty="0" smtClean="0"/>
                        <a:t> </a:t>
                      </a:r>
                      <a:r>
                        <a:rPr lang="bn-IN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</a:t>
                      </a:r>
                      <a:r>
                        <a:rPr lang="bn-IN" sz="8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”</a:t>
                      </a:r>
                      <a:endParaRPr lang="en-GB" sz="7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</a:t>
                      </a:r>
                      <a:r>
                        <a:rPr lang="bn-IN" sz="8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”</a:t>
                      </a:r>
                      <a:endParaRPr lang="en-GB" sz="28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GB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1224095">
                <a:tc>
                  <a:txBody>
                    <a:bodyPr/>
                    <a:lstStyle/>
                    <a:p>
                      <a:r>
                        <a:rPr lang="en-US" sz="5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দল</a:t>
                      </a:r>
                      <a:r>
                        <a:rPr lang="en-US" sz="5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-গ</a:t>
                      </a:r>
                      <a:endParaRPr lang="en-GB" sz="5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bn-IN" sz="7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7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7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”</a:t>
                      </a:r>
                      <a:endParaRPr lang="en-GB" sz="7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000" baseline="0" dirty="0" smtClean="0"/>
                        <a:t>   </a:t>
                      </a:r>
                      <a:r>
                        <a:rPr lang="bn-IN" sz="7200" baseline="0" dirty="0" smtClean="0"/>
                        <a:t>”</a:t>
                      </a:r>
                      <a:endParaRPr lang="en-GB" sz="7200" dirty="0"/>
                    </a:p>
                  </a:txBody>
                  <a:tcPr/>
                </a:tc>
              </a:tr>
              <a:tr h="1349643">
                <a:tc>
                  <a:txBody>
                    <a:bodyPr/>
                    <a:lstStyle/>
                    <a:p>
                      <a:r>
                        <a:rPr lang="en-US" sz="5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দল</a:t>
                      </a:r>
                      <a:r>
                        <a:rPr lang="en-US" sz="5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-ঘ</a:t>
                      </a:r>
                      <a:endParaRPr lang="en-GB" sz="5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</a:t>
                      </a:r>
                      <a:r>
                        <a:rPr lang="bn-IN" sz="8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”</a:t>
                      </a:r>
                      <a:endParaRPr lang="en-GB" sz="8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</a:t>
                      </a:r>
                      <a:r>
                        <a:rPr lang="bn-IN" sz="7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”</a:t>
                      </a:r>
                      <a:endParaRPr lang="en-GB" sz="7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188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40" y="204716"/>
            <a:ext cx="11699781" cy="634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36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56" y="133608"/>
            <a:ext cx="10914684" cy="638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91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05975" y="544859"/>
            <a:ext cx="11794355" cy="5232202"/>
            <a:chOff x="163773" y="122830"/>
            <a:chExt cx="11794355" cy="5232202"/>
          </a:xfrm>
        </p:grpSpPr>
        <p:sp>
          <p:nvSpPr>
            <p:cNvPr id="2" name="TextBox 1"/>
            <p:cNvSpPr txBox="1"/>
            <p:nvPr/>
          </p:nvSpPr>
          <p:spPr>
            <a:xfrm>
              <a:off x="163773" y="122830"/>
              <a:ext cx="11764370" cy="144655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IN" sz="8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         মূল্যায়ন</a:t>
              </a:r>
              <a:endParaRPr lang="en-GB" sz="13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93759" y="1569380"/>
              <a:ext cx="11764369" cy="3785652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IN" sz="6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(১) </a:t>
              </a:r>
              <a:r>
                <a:rPr lang="bn-IN" sz="6000" i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পুষ্টি কী? </a:t>
              </a:r>
            </a:p>
            <a:p>
              <a:r>
                <a:rPr lang="bn-IN" sz="6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(২) </a:t>
              </a:r>
              <a:r>
                <a:rPr lang="bn-IN" sz="6000" i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পাঁচটি আমিষ জাতীয় খাদ্যের নাম লিখ।</a:t>
              </a:r>
            </a:p>
            <a:p>
              <a:r>
                <a:rPr lang="bn-IN" sz="6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(৩) </a:t>
              </a:r>
              <a:r>
                <a:rPr lang="bn-IN" sz="6000" i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পাঁচটি </a:t>
              </a:r>
              <a:r>
                <a:rPr lang="bn-IN" sz="6000" i="1" dirty="0">
                  <a:latin typeface="NikoshBAN" panose="02000000000000000000" pitchFamily="2" charset="0"/>
                  <a:cs typeface="NikoshBAN" panose="02000000000000000000" pitchFamily="2" charset="0"/>
                </a:rPr>
                <a:t>শর্করা জাতীয় খাদ্যের নাম </a:t>
              </a:r>
              <a:r>
                <a:rPr lang="en-US" sz="6000" i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লিখ।</a:t>
              </a:r>
              <a:endParaRPr lang="bn-IN" sz="6000" i="1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6000" i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GB" sz="6000" i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1329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00251" y="395785"/>
            <a:ext cx="11368586" cy="4470231"/>
            <a:chOff x="300251" y="395785"/>
            <a:chExt cx="11368586" cy="4470231"/>
          </a:xfrm>
        </p:grpSpPr>
        <p:sp>
          <p:nvSpPr>
            <p:cNvPr id="2" name="TextBox 1"/>
            <p:cNvSpPr txBox="1"/>
            <p:nvPr/>
          </p:nvSpPr>
          <p:spPr>
            <a:xfrm>
              <a:off x="300251" y="395785"/>
              <a:ext cx="11327642" cy="156966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IN" sz="9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    বাড়ির কাজ</a:t>
              </a:r>
              <a:endParaRPr lang="en-GB" sz="9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41195" y="3111690"/>
              <a:ext cx="11327642" cy="1754326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IN" sz="5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*প্রাণী থেকে পাওয়া পাঁচটি খাদ্যের নাম লিখে আনবে।</a:t>
              </a:r>
            </a:p>
            <a:p>
              <a:r>
                <a:rPr lang="bn-IN" sz="5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*উদ্ভীদ থেকে পাওয়া পাঁচটি খাদ্যের নাম লিখে আনবে। </a:t>
              </a:r>
              <a:endParaRPr lang="en-GB" sz="5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Down Arrow 3"/>
            <p:cNvSpPr/>
            <p:nvPr/>
          </p:nvSpPr>
          <p:spPr>
            <a:xfrm>
              <a:off x="5186149" y="2156346"/>
              <a:ext cx="573206" cy="805218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55999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82221" y="109182"/>
            <a:ext cx="11586949" cy="6318913"/>
            <a:chOff x="482221" y="109182"/>
            <a:chExt cx="11586949" cy="631891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221" y="109182"/>
              <a:ext cx="11586949" cy="6318913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364775" y="750627"/>
              <a:ext cx="10454185" cy="45089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       </a:t>
              </a:r>
              <a:r>
                <a:rPr lang="bn-IN" sz="287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ধন্যবাদ </a:t>
              </a:r>
              <a:endParaRPr lang="en-GB" sz="287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372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5221" y="324163"/>
            <a:ext cx="11341768" cy="606319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6000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পরিচিতিঃ</a:t>
            </a:r>
          </a:p>
          <a:p>
            <a:r>
              <a:rPr lang="bn-IN" sz="6000" i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সঞ্জীব কুমার দেব</a:t>
            </a:r>
            <a:endParaRPr lang="en-US" sz="6000" i="1" dirty="0" smtClean="0">
              <a:solidFill>
                <a:schemeClr val="bg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i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  <a:endParaRPr lang="en-US" sz="6000" i="1" dirty="0">
              <a:solidFill>
                <a:schemeClr val="bg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i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জলসুখা ২নং সরকারি প্রাথমিক বিদ্যালয় </a:t>
            </a:r>
          </a:p>
          <a:p>
            <a:r>
              <a:rPr lang="en-US" sz="6000" i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আজমিরীগঞ্জ,হবিগঞ্জ।</a:t>
            </a:r>
          </a:p>
          <a:p>
            <a:endParaRPr lang="bn-IN" sz="2800" dirty="0" smtClean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GB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780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209" y="272716"/>
            <a:ext cx="11683202" cy="600164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6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</a:t>
            </a:r>
            <a:r>
              <a:rPr lang="en-US" sz="96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9600" i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96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en-US" sz="96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endParaRPr lang="en-US" sz="9600" i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96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 </a:t>
            </a:r>
          </a:p>
          <a:p>
            <a:r>
              <a:rPr lang="en-US" sz="96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তারিখঃ০১/০৩/২০২০খ্রিঃ</a:t>
            </a:r>
            <a:endParaRPr lang="en-GB" sz="9600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269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724755" y="395782"/>
            <a:ext cx="4970893" cy="5856879"/>
            <a:chOff x="-626374" y="216375"/>
            <a:chExt cx="4970893" cy="585687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9458" y="216375"/>
              <a:ext cx="1995061" cy="2646244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-626374" y="216375"/>
              <a:ext cx="2143125" cy="5856879"/>
              <a:chOff x="-626374" y="216375"/>
              <a:chExt cx="2143125" cy="5856879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575871" y="216375"/>
                <a:ext cx="2042117" cy="2649655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626374" y="3234519"/>
                <a:ext cx="2143125" cy="2838735"/>
              </a:xfrm>
              <a:prstGeom prst="rect">
                <a:avLst/>
              </a:prstGeom>
            </p:spPr>
          </p:pic>
        </p:grp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9457" y="3234519"/>
              <a:ext cx="1995061" cy="2838735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6578859" y="395782"/>
            <a:ext cx="4869622" cy="5856878"/>
            <a:chOff x="4709116" y="216376"/>
            <a:chExt cx="4869622" cy="585687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3577" y="3234519"/>
              <a:ext cx="2165161" cy="283873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3577" y="216376"/>
              <a:ext cx="2115687" cy="2649654"/>
            </a:xfrm>
            <a:prstGeom prst="rect">
              <a:avLst/>
            </a:prstGeom>
          </p:spPr>
        </p:pic>
        <p:grpSp>
          <p:nvGrpSpPr>
            <p:cNvPr id="12" name="Group 11"/>
            <p:cNvGrpSpPr/>
            <p:nvPr/>
          </p:nvGrpSpPr>
          <p:grpSpPr>
            <a:xfrm>
              <a:off x="4709116" y="221481"/>
              <a:ext cx="2105808" cy="5851773"/>
              <a:chOff x="4709116" y="221481"/>
              <a:chExt cx="2105808" cy="5851773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09117" y="221481"/>
                <a:ext cx="2105807" cy="2644549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09116" y="3234519"/>
                <a:ext cx="2105807" cy="283873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069181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" y="359841"/>
            <a:ext cx="11377750" cy="607858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288000" tIns="0" rtlCol="0">
            <a:spAutoFit/>
          </a:bodyPr>
          <a:lstStyle/>
          <a:p>
            <a:r>
              <a:rPr lang="bn-IN" sz="7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 খাদ্য</a:t>
            </a:r>
            <a:endParaRPr lang="bn-IN" sz="48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7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</a:t>
            </a:r>
            <a:r>
              <a:rPr lang="bn-IN" sz="7200" dirty="0" smtClean="0">
                <a:solidFill>
                  <a:schemeClr val="bg1"/>
                </a:solidFill>
                <a:cs typeface="NikoshBAN" panose="02000000000000000000" pitchFamily="2" charset="0"/>
              </a:rPr>
              <a:t>প্রাণী</a:t>
            </a:r>
            <a:r>
              <a:rPr lang="bn-IN" sz="7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খাদ্য হিসেবে------</a:t>
            </a:r>
            <a:r>
              <a:rPr lang="en-GB" sz="7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-----</a:t>
            </a:r>
          </a:p>
          <a:p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GB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পেয়ে </a:t>
            </a:r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থাকি।</a:t>
            </a:r>
          </a:p>
          <a:p>
            <a:r>
              <a:rPr lang="bn-IN" sz="8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অধ্যয়ঃ ৭ </a:t>
            </a:r>
          </a:p>
          <a:p>
            <a:r>
              <a:rPr lang="bn-IN" sz="7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পৃষ্টাঃ(৪৩-৪৪</a:t>
            </a:r>
            <a:r>
              <a:rPr lang="bn-IN" sz="8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GB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64824" y="302980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2474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0632" y="581108"/>
            <a:ext cx="11774905" cy="501675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8000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8000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ফলঃ</a:t>
            </a:r>
            <a:r>
              <a:rPr lang="bn-IN" sz="8000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৮.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১.১ </a:t>
            </a:r>
            <a:r>
              <a:rPr lang="en-US" sz="80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z="80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80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80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80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পারবে।</a:t>
            </a:r>
          </a:p>
          <a:p>
            <a:r>
              <a:rPr lang="en-US" sz="80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৮.2.1 </a:t>
            </a:r>
            <a:r>
              <a:rPr lang="en-US" sz="80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z="80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80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80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80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sz="80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করতে পারবে।  </a:t>
            </a:r>
            <a:endParaRPr lang="en-GB" sz="8000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74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0630" y="2245895"/>
            <a:ext cx="11646569" cy="156966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i="1" u="sng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bn-IN" sz="8800" i="1" u="sng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শ্নঃ</a:t>
            </a:r>
            <a:r>
              <a:rPr lang="en-US" sz="8800" i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8800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i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8800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i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8800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i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8800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i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খাই</a:t>
            </a:r>
            <a:r>
              <a:rPr lang="en-US" sz="8800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GB" sz="8800" i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00528" y="5877997"/>
            <a:ext cx="399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u="sng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শ্নঃ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736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125608" y="3052"/>
            <a:ext cx="11684467" cy="1498909"/>
            <a:chOff x="148779" y="46504"/>
            <a:chExt cx="11684467" cy="149890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0121" y="46504"/>
              <a:ext cx="2143125" cy="1462835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1094" y="52065"/>
              <a:ext cx="1956465" cy="146283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779" y="82577"/>
              <a:ext cx="2619375" cy="143232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5407" y="52065"/>
              <a:ext cx="2143125" cy="146283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0202" y="82577"/>
              <a:ext cx="2143125" cy="1462836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395785" y="376678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25608" y="1781741"/>
            <a:ext cx="11865798" cy="1425482"/>
            <a:chOff x="125608" y="1781741"/>
            <a:chExt cx="11865798" cy="142548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0651" y="1781742"/>
              <a:ext cx="3312105" cy="1425481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608" y="1781741"/>
              <a:ext cx="3913848" cy="142548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30160" y="1781742"/>
              <a:ext cx="3261246" cy="1425481"/>
            </a:xfrm>
            <a:prstGeom prst="rect">
              <a:avLst/>
            </a:prstGeom>
          </p:spPr>
        </p:pic>
      </p:grp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3549263"/>
              </p:ext>
            </p:extLst>
          </p:nvPr>
        </p:nvGraphicFramePr>
        <p:xfrm>
          <a:off x="125608" y="3487004"/>
          <a:ext cx="11865799" cy="3238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9998"/>
                <a:gridCol w="5915801"/>
              </a:tblGrid>
              <a:tr h="647652"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</a:t>
                      </a:r>
                      <a:r>
                        <a:rPr lang="bn-IN" sz="32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প্রাণী থেকে</a:t>
                      </a:r>
                      <a:r>
                        <a:rPr lang="bn-IN" sz="3200" baseline="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পাওয়া খাদ্য</a:t>
                      </a:r>
                      <a:endParaRPr lang="en-GB" sz="32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</a:t>
                      </a:r>
                      <a:r>
                        <a:rPr lang="en-US" sz="32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উদ্ভিদ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থেকে পাওয়া </a:t>
                      </a:r>
                      <a:r>
                        <a:rPr lang="en-US" sz="3200" baseline="0" dirty="0" err="1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খাদ্য</a:t>
                      </a:r>
                      <a:endParaRPr lang="en-GB" sz="32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47652"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/>
                </a:tc>
              </a:tr>
              <a:tr h="647652"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200"/>
                    </a:p>
                  </a:txBody>
                  <a:tcPr/>
                </a:tc>
              </a:tr>
              <a:tr h="647652">
                <a:tc>
                  <a:txBody>
                    <a:bodyPr/>
                    <a:lstStyle/>
                    <a:p>
                      <a:endParaRPr lang="en-GB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/>
                </a:tc>
              </a:tr>
              <a:tr h="647652">
                <a:tc>
                  <a:txBody>
                    <a:bodyPr/>
                    <a:lstStyle/>
                    <a:p>
                      <a:endParaRPr lang="en-GB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4018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009" y="123824"/>
            <a:ext cx="3589361" cy="23907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919" y="123824"/>
            <a:ext cx="3698544" cy="23907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9558" y="5218667"/>
            <a:ext cx="3138984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গাভী</a:t>
            </a:r>
            <a:endParaRPr lang="en-GB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83289" y="5218667"/>
            <a:ext cx="3029803" cy="101566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মুরগী</a:t>
            </a:r>
            <a:endParaRPr lang="en-GB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71045" y="5218667"/>
            <a:ext cx="2715905" cy="101566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মাছ </a:t>
            </a:r>
            <a:endParaRPr lang="en-GB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41" y="123823"/>
            <a:ext cx="3435532" cy="239077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1691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0.62917 -0.35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58" y="-1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6 L -0.32175 -0.3435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94" y="-1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7037E-6 L -0.33854 -0.3553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27" y="-1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</TotalTime>
  <Words>209</Words>
  <Application>Microsoft Office PowerPoint</Application>
  <PresentationFormat>Widescreen</PresentationFormat>
  <Paragraphs>64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CtrlSoft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Primary School</dc:creator>
  <cp:lastModifiedBy>Primary School</cp:lastModifiedBy>
  <cp:revision>97</cp:revision>
  <dcterms:created xsi:type="dcterms:W3CDTF">2020-02-28T11:30:11Z</dcterms:created>
  <dcterms:modified xsi:type="dcterms:W3CDTF">2020-03-02T14:40:31Z</dcterms:modified>
</cp:coreProperties>
</file>