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76" r:id="rId9"/>
    <p:sldId id="268" r:id="rId10"/>
    <p:sldId id="269" r:id="rId11"/>
    <p:sldId id="274" r:id="rId12"/>
    <p:sldId id="273" r:id="rId13"/>
    <p:sldId id="263" r:id="rId14"/>
    <p:sldId id="272" r:id="rId15"/>
    <p:sldId id="26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9" autoAdjust="0"/>
    <p:restoredTop sz="86322" autoAdjust="0"/>
  </p:normalViewPr>
  <p:slideViewPr>
    <p:cSldViewPr>
      <p:cViewPr varScale="1">
        <p:scale>
          <a:sx n="64" d="100"/>
          <a:sy n="64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EBF75-9D02-4912-A6CB-EEB47418594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9F162-6619-49DA-BC5B-9B514AACB9B6}" type="pres">
      <dgm:prSet presAssocID="{741EBF75-9D02-4912-A6CB-EEB4741859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DD17FFA-34B8-4A65-ADF2-29CEF77B91F0}" type="presOf" srcId="{741EBF75-9D02-4912-A6CB-EEB47418594B}" destId="{CD09F162-6619-49DA-BC5B-9B514AACB9B6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33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2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4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795454" cy="5191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75402">
            <a:off x="2167479" y="256696"/>
            <a:ext cx="30480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0" y="609600"/>
            <a:ext cx="3657600" cy="5867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777" y="609600"/>
            <a:ext cx="4737223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3716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 নির্জনে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 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চকাচকীর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76200" y="468796"/>
            <a:ext cx="3962400" cy="5867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 যেথায় ফুটে কাশ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  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তটের চারিপাশ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6" y="462349"/>
            <a:ext cx="5274364" cy="587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468796"/>
            <a:ext cx="3962400" cy="5867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শীতের দিনে </a:t>
            </a:r>
            <a:r>
              <a:rPr lang="bn-BD" sz="2400" dirty="0" smtClean="0"/>
              <a:t>বিদেশী</a:t>
            </a:r>
            <a:r>
              <a:rPr lang="en-US" sz="2400" dirty="0" smtClean="0"/>
              <a:t>  </a:t>
            </a:r>
            <a:r>
              <a:rPr lang="bn-BD" sz="2400" dirty="0" smtClean="0"/>
              <a:t>সব</a:t>
            </a:r>
            <a:endParaRPr lang="bn-BD" sz="2400" dirty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bn-BD" sz="2400" dirty="0" smtClean="0"/>
              <a:t> </a:t>
            </a:r>
            <a:r>
              <a:rPr lang="bn-BD" sz="2400" dirty="0"/>
              <a:t>বসবাস।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7" name="Picture 6" descr="3119672285_6302bb97c8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68796"/>
            <a:ext cx="5257799" cy="350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1" y="3593633"/>
            <a:ext cx="5257799" cy="2742563"/>
          </a:xfrm>
          <a:prstGeom prst="rect">
            <a:avLst/>
          </a:prstGeom>
        </p:spPr>
      </p:pic>
      <p:pic>
        <p:nvPicPr>
          <p:cNvPr id="6" name="Picture 5" descr="3119672285_6302bb97c8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1" y="533400"/>
            <a:ext cx="52577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-teacher-for-55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5080000" cy="346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85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348800"/>
            <a:ext cx="5867400" cy="550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শরৎকাল </a:t>
            </a:r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44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নদীর বালুচর 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</a:t>
            </a:r>
            <a:endParaRPr lang="en-US" sz="44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চকাচকির </a:t>
            </a:r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ঘর 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আমি ভালবাসি 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আমার </a:t>
            </a:r>
            <a:endParaRPr lang="bn-BD" sz="44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তটের </a:t>
            </a:r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চারিপাশ ,</a:t>
            </a:r>
          </a:p>
          <a:p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শীতের দিনে বিদেশি </a:t>
            </a:r>
          </a:p>
          <a:p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যেথায় ফুটে কাশ </a:t>
            </a:r>
            <a:endParaRPr lang="en-US" sz="44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হাঁসের বসবাস ।</a:t>
            </a:r>
            <a:endParaRPr lang="en-US" sz="4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63844"/>
              </p:ext>
            </p:extLst>
          </p:nvPr>
        </p:nvGraphicFramePr>
        <p:xfrm>
          <a:off x="609600" y="228600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</a:tblGrid>
              <a:tr h="914400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2"/>
                          </a:solidFill>
                        </a:rPr>
                        <a:t>সাজিয়ে</a:t>
                      </a:r>
                      <a:r>
                        <a:rPr lang="bn-BD" sz="5400" baseline="0" dirty="0" smtClean="0">
                          <a:solidFill>
                            <a:schemeClr val="tx2"/>
                          </a:solidFill>
                        </a:rPr>
                        <a:t> লিখঃ</a:t>
                      </a:r>
                      <a:endParaRPr lang="en-US" sz="5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3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533400" y="152400"/>
            <a:ext cx="8153400" cy="57912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মূল্যায়নঃ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১।   নদীর বালুচরে কি ঘটে ?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২।  কবিতায় কোন কোন নদীর কথা বলা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       		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হয়েছে ?                         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৩।   কাশফুল কখন ফোটে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_thanks_c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0"/>
            <a:ext cx="8991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1"/>
            <a:ext cx="685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4400" spc="-3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নামঃ</a:t>
            </a:r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wejøvj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400" spc="-3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পদবীঃ</a:t>
            </a:r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বিদ্যালয়ঃ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w`Nxicvo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bn-BD" sz="4400" spc="-3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400" spc="-3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উপজেলাঃ</a:t>
            </a:r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Kmev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জেলাঃ</a:t>
            </a:r>
            <a:r>
              <a:rPr lang="en-US" sz="4400" spc="-3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ব্রাহ্মণবাড়িয়া</a:t>
            </a:r>
            <a:r>
              <a:rPr lang="en-US" sz="44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                                </a:t>
            </a:r>
          </a:p>
          <a:p>
            <a:endParaRPr lang="bn-BD" sz="4400" spc="-300" dirty="0">
              <a:solidFill>
                <a:srgbClr val="7030A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 descr="9357cc9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579257"/>
            <a:ext cx="2895600" cy="2278743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143000" y="-179723"/>
            <a:ext cx="3886200" cy="12954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04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৫ম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পাঠের শিরোনামঃ দুই তীরে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pic>
        <p:nvPicPr>
          <p:cNvPr id="4" name="Picture 3" descr="matin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0" y="4171950"/>
            <a:ext cx="405384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j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1813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447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২.১.১ কবিতা শোনে মূলভাব বুঝতে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কবিতা প্রমিত উচ্চারণ ও ছন্দ বজায় রেখে আবৃত্তি করতে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২.২.২ কবিতাটি সাবলীলভাবে আবৃত্তি করতে পারবে 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914400" y="381000"/>
            <a:ext cx="2743200" cy="7620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আবেগ সৃষ্টিঃ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410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(ও আমার দেশের মাটি তোমার ....)</a:t>
            </a:r>
          </a:p>
        </p:txBody>
      </p:sp>
      <p:pic>
        <p:nvPicPr>
          <p:cNvPr id="7" name="Picture 6" descr="120709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324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তীরে                      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" y="2569464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(১ম  ৮লাইন)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52400"/>
            <a:ext cx="9144000" cy="7010400"/>
            <a:chOff x="2133600" y="-152400"/>
            <a:chExt cx="9144000" cy="7010400"/>
          </a:xfrm>
        </p:grpSpPr>
        <p:pic>
          <p:nvPicPr>
            <p:cNvPr id="5" name="Picture 4" descr="gfjdf.jpg"/>
            <p:cNvPicPr>
              <a:picLocks noChangeAspect="1"/>
            </p:cNvPicPr>
            <p:nvPr/>
          </p:nvPicPr>
          <p:blipFill>
            <a:blip r:embed="rId2" cstate="print"/>
            <a:srcRect l="7002" t="5208" r="6637" b="8333"/>
            <a:stretch>
              <a:fillRect/>
            </a:stretch>
          </p:blipFill>
          <p:spPr>
            <a:xfrm>
              <a:off x="2133600" y="-152400"/>
              <a:ext cx="9144000" cy="7010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57600" y="1219200"/>
              <a:ext cx="68580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দুই তীরে </a:t>
              </a:r>
            </a:p>
            <a:p>
              <a:r>
                <a:rPr lang="bn-BD" dirty="0" smtClean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রবীন্দ্রনাথ ঠাকুর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আমি ভালবাসি আমার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নদীর বালুচর ,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শরৎকাল যে নির্জনে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 চকাচকির ঘর ।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যেথায় ফুটে কাশ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 তটের চারিপাশ ,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শীতের দিনে বিদেশি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  হাঁসের বসবাস ।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0" y="4343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কচ্ছপেরা ধীরে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রৌদ্র পোহায় তীরে    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দু-একখানি জেলের ডিঙি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সন্ধেবেলায় ভিড়ে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1981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তুমি ভালোবাস তোমার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ওই ও পারের বন ,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যেথায় গাঁথা  ঘনচ্ছায়া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পাতার আচ্ছাদন 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যেথায় বাঁকা গলি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নদীতে যায় চলি ,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দুই ধারে তার বেণুবনের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শাখায় গলাগলি 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সকাল –সন্ধেবেলা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ঘাটে বধূর মেলা 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ছেলের দলে ঘাটের জলে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ভাসে ভাসায় ভেলা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752600" y="1549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Flowchart: Process 16"/>
          <p:cNvSpPr/>
          <p:nvPr/>
        </p:nvSpPr>
        <p:spPr>
          <a:xfrm>
            <a:off x="1219200" y="762000"/>
            <a:ext cx="1219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7620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অর্থ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>
            <a:off x="4495800" y="762000"/>
            <a:ext cx="4419600" cy="457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বাক্য</a:t>
            </a:r>
            <a:endParaRPr lang="en-US" dirty="0"/>
          </a:p>
        </p:txBody>
      </p:sp>
      <p:sp>
        <p:nvSpPr>
          <p:cNvPr id="20" name="Round Single Corner Rectangle 19"/>
          <p:cNvSpPr/>
          <p:nvPr/>
        </p:nvSpPr>
        <p:spPr>
          <a:xfrm>
            <a:off x="4572000" y="1905000"/>
            <a:ext cx="4419600" cy="838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নির্জনে চকাচকির বাস।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>
            <a:off x="4572000" y="3505200"/>
            <a:ext cx="4419600" cy="838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তটে নৌকা বাঁধা।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19050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 জাতীয় 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34290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নদীর তীর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219200" y="1905000"/>
            <a:ext cx="12954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143000" y="3429000"/>
            <a:ext cx="1371600" cy="8412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143000" y="5105400"/>
            <a:ext cx="12954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51054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ঋতুর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4495800" y="5105400"/>
            <a:ext cx="4419600" cy="68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শরৎকালে কাশফুল ফোটে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img_15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352800"/>
            <a:ext cx="1104900" cy="914400"/>
          </a:xfrm>
          <a:prstGeom prst="rect">
            <a:avLst/>
          </a:prstGeom>
        </p:spPr>
      </p:pic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05000"/>
            <a:ext cx="1158240" cy="800100"/>
          </a:xfrm>
          <a:prstGeom prst="rect">
            <a:avLst/>
          </a:prstGeom>
        </p:spPr>
      </p:pic>
      <p:pic>
        <p:nvPicPr>
          <p:cNvPr id="28" name="Picture 27" descr="inde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105400"/>
            <a:ext cx="1066800" cy="70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685800"/>
            <a:ext cx="4495800" cy="535214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685800"/>
            <a:ext cx="4419600" cy="541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 ভালোবাসি আমার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নদীর বালুচর,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927</TotalTime>
  <Words>269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NikoshBAN</vt:lpstr>
      <vt:lpstr>SutonnyMJ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PTI-11</dc:creator>
  <cp:lastModifiedBy>MD AKTER SARKAR</cp:lastModifiedBy>
  <cp:revision>154</cp:revision>
  <dcterms:created xsi:type="dcterms:W3CDTF">2006-08-16T00:00:00Z</dcterms:created>
  <dcterms:modified xsi:type="dcterms:W3CDTF">2020-02-28T13:36:22Z</dcterms:modified>
</cp:coreProperties>
</file>