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08" r:id="rId3"/>
    <p:sldId id="306" r:id="rId4"/>
    <p:sldId id="283" r:id="rId5"/>
    <p:sldId id="284" r:id="rId6"/>
    <p:sldId id="285" r:id="rId7"/>
    <p:sldId id="286" r:id="rId8"/>
    <p:sldId id="30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57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3B096-980F-4072-9CE9-8D9375CEAD9E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E7BA0-C33E-49B6-A65F-543CD99E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1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0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87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7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5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26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6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7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5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6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1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76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6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11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0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83402"/>
            <a:ext cx="8064896" cy="5938796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37323" y="631372"/>
            <a:ext cx="6335894" cy="54428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0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8247" y="1714273"/>
            <a:ext cx="1237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শীতাতপ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9" y="1455314"/>
            <a:ext cx="1455314" cy="95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123778" y="1714273"/>
            <a:ext cx="1773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ঠান্ডা ও গরম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3812" y="3221452"/>
            <a:ext cx="8467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ডাঁটো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9" y="2993426"/>
            <a:ext cx="1455314" cy="112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38818" y="3221451"/>
            <a:ext cx="1943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পুষ্ট/শক্ত/সমর্থ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70" y="4840684"/>
            <a:ext cx="1571222" cy="113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450111" y="5179521"/>
            <a:ext cx="9541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দোসর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3021" y="5179521"/>
            <a:ext cx="1963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সাথি/বন্ধু/সঙ্গী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228600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36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333376"/>
            <a:ext cx="2072569" cy="66492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445002"/>
            <a:ext cx="7704856" cy="104964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4881" indent="-644881" algn="just">
              <a:buAutoNum type="arabicPeriod"/>
            </a:pP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রবিশশী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শীতাতপ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দোসর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1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9" t="15083" b="4264"/>
          <a:stretch/>
        </p:blipFill>
        <p:spPr>
          <a:xfrm>
            <a:off x="3260272" y="1458686"/>
            <a:ext cx="2586884" cy="27675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364452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83" y="3743236"/>
            <a:ext cx="4166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জুড়িয়া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 জাতি আছে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সে জাতির নাম মানুষ জাতি;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 পৃথিবীর স্তন্যে লালিত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একই রবি শশী মোদের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50" y="548680"/>
            <a:ext cx="3899347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9109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6790" y="3591708"/>
            <a:ext cx="393889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শীতাতপ ক্ষুধা তৃষ্ণার জ্বালা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আমরা সমান বুঝি,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কচি কাঁচাগুলি ডাঁটো করে তুলি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বাঁচিবার তরে সমান যুঝি।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90" y="843522"/>
            <a:ext cx="3938899" cy="2343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592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1" y="811363"/>
            <a:ext cx="4049507" cy="2395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405581" y="3495364"/>
            <a:ext cx="404950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দোসর খুঁজি ও বাসর বাঁধি গো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জলে ডুবি, বাঁচি পাইলে ডাঙ্গা,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কালো আর ধলো বাহিরে কেবল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ভিতরে সবারই সমান রাঙ্গা।</a:t>
            </a:r>
          </a:p>
        </p:txBody>
      </p:sp>
    </p:spTree>
    <p:extLst>
      <p:ext uri="{BB962C8B-B14F-4D97-AF65-F5344CB8AC3E}">
        <p14:creationId xmlns:p14="http://schemas.microsoft.com/office/powerpoint/2010/main" val="125447337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697" y="3678842"/>
            <a:ext cx="39988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বাহিরের ছোপ আঁচড়ে সে লোপ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ভিতরের রং পলকে ফোটে,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বামুন, শূদ্র, বৃহৎ, ক্ষুদ্র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কৃত্রিম ভেদ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7" y="708338"/>
            <a:ext cx="4353058" cy="2794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88971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804" y="3134019"/>
            <a:ext cx="351570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রাগে অনুরাগে নিদ্রিত জাগে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আসল মানুষ প্রকট হয়,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 বর্ণে নাই রে বিশেষ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নিখিল জগত ব্রহ্মময়।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22" y="618467"/>
            <a:ext cx="3206870" cy="2126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05168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3273" y="4039450"/>
            <a:ext cx="40761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বংশে বংশে নাহি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তফাত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বনেদি কে আর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গর-বনেদি,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দুনিয়ার সাথে গাঁথা বুনিয়াদ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দুনিয়া সবারি জনম-বেদী।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10" y="836712"/>
            <a:ext cx="2592288" cy="2019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60965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86314" y="714356"/>
            <a:ext cx="4000528" cy="53578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জাতি-ধর্ম-বর্ণ নির্বিশেষে সব মানুষেরই আবাসস্থল এই পৃথিবী।এই পৃথিবীর স্নেহছায়ায় এবং একই সূর্য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চাঁ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দের আলোতে সব মানুষই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বেঁ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চে থাকে।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C:\Documents and Settings\Saidul\Desktop\PPPicture\images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51" y="703470"/>
            <a:ext cx="328614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571472" y="4127990"/>
            <a:ext cx="3286148" cy="1944216"/>
            <a:chOff x="2771800" y="1340521"/>
            <a:chExt cx="2397101" cy="11686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62" t="11217" r="23639" b="53966"/>
            <a:stretch/>
          </p:blipFill>
          <p:spPr>
            <a:xfrm>
              <a:off x="3978724" y="1340521"/>
              <a:ext cx="1190177" cy="11686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6" t="10253" r="21734" b="70728"/>
            <a:stretch/>
          </p:blipFill>
          <p:spPr>
            <a:xfrm>
              <a:off x="2771800" y="1340522"/>
              <a:ext cx="1324699" cy="11686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071240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57224" y="3643314"/>
            <a:ext cx="7358114" cy="2071702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পৃথিবীর সকল মানুষই শীত,গরম, ক্ষুধা, তৃষ্ণা সমানভাবে অনুভব করে।সবারই শরীরে একই লাল রক্ত প্রবাহিত।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08338"/>
            <a:ext cx="7171730" cy="2794716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683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95600" y="609600"/>
            <a:ext cx="3276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9" y="2077522"/>
            <a:ext cx="3733801" cy="264687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মো:আশাদুজ্জামান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(কম্পি:)</a:t>
            </a:r>
          </a:p>
          <a:p>
            <a:pPr algn="ctr"/>
            <a:r>
              <a:rPr lang="bn-BD" sz="2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জীবননগর </a:t>
            </a:r>
            <a:r>
              <a:rPr lang="bn-BD" sz="2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থানা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bn-BD" sz="2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পাইলট মাধ্যমিক বালিকা বিদ্যালয়।</a:t>
            </a:r>
          </a:p>
          <a:p>
            <a:pPr algn="ctr"/>
            <a:r>
              <a:rPr lang="bn-BD" sz="20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NikoshBAN" pitchFamily="2" charset="0"/>
              </a:rPr>
              <a:t>০১৯১৬৪৯২৪১৮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jgsc1974@jmail.com</a:t>
            </a:r>
            <a:endParaRPr lang="bn-BD" sz="20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জীবননগর,চুয়াডাংগা</a:t>
            </a:r>
            <a:r>
              <a:rPr lang="bn-BD" sz="2800" b="1" dirty="0">
                <a:solidFill>
                  <a:schemeClr val="accent5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57400"/>
            <a:ext cx="2286000" cy="2449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83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0" y="500042"/>
            <a:ext cx="4214842" cy="550072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মানুষ আজ জাতিভেদ, গোত্রভেদ, বর্ণভেদ ও বংশকেৌলিন্য নামক কৃত্রিম পরিচয়ে গর্বান্বিত। কিন্তু মানুষের আসল পরিচয় হলো সে মানুষ। পৃথিবীর সব মানুষকে নিয়েই গড়ে উঠেছে মানুষ জাতি।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25352"/>
            <a:ext cx="3966690" cy="4761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201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81000"/>
            <a:ext cx="2184400" cy="7264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4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6401" y="5397500"/>
            <a:ext cx="8128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lIns="79370" tIns="39685" rIns="79370" bIns="39685"/>
          <a:lstStyle>
            <a:lvl1pPr marL="0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04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4008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81012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08016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135020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762024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389029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016033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 মানুষে কী ধরনের ভেদাভেদ তোমা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চোখে পড়ে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পাঁচটি বাক্যে লিখ।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049446"/>
            <a:ext cx="5943600" cy="29282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34850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188640"/>
            <a:ext cx="2031999" cy="6649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696" y="1270000"/>
            <a:ext cx="4209505" cy="5080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1. কবি কোথায় জন্ম গ্রহণ করেন?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2032000"/>
            <a:ext cx="4209505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তিনি কত সালে  মারা যান?    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696" y="2794000"/>
            <a:ext cx="4209505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দোসর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কী?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5696" y="3556000"/>
            <a:ext cx="4209505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ডাঁটো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কী?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5696" y="4254500"/>
            <a:ext cx="4209505" cy="5715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  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5143500"/>
            <a:ext cx="4209505" cy="698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৬.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697" y="6127750"/>
            <a:ext cx="4209504" cy="571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905001" y="609600"/>
            <a:ext cx="5100638" cy="11237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2073" y="1948862"/>
            <a:ext cx="3839845" cy="287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8882" y="4888726"/>
            <a:ext cx="7346225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মানুষে মানুষে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ভেদাভেদ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কমাতে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বাক্যে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04168"/>
            <a:ext cx="8255000" cy="5996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068" y="1082203"/>
            <a:ext cx="746390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3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8192" y="3946891"/>
            <a:ext cx="2934036" cy="11009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8193" y="3946891"/>
            <a:ext cx="2944862" cy="11009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2156" y="3839200"/>
            <a:ext cx="2820072" cy="1316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3896770"/>
            <a:ext cx="3048000" cy="12086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0" y="2571751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কালো মানুষ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4588" y="254318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সাদা মানুষ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290" y="259834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হিন্দু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Acer\Desktop\Picture\image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125"/>
            <a:ext cx="1785950" cy="2362063"/>
          </a:xfrm>
          <a:prstGeom prst="rect">
            <a:avLst/>
          </a:prstGeom>
          <a:noFill/>
        </p:spPr>
      </p:pic>
      <p:pic>
        <p:nvPicPr>
          <p:cNvPr id="11" name="Picture 3" descr="C:\Users\Acer\Desktop\Picture\images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081" y="152391"/>
            <a:ext cx="1901673" cy="2305059"/>
          </a:xfrm>
          <a:prstGeom prst="rect">
            <a:avLst/>
          </a:prstGeom>
          <a:noFill/>
        </p:spPr>
      </p:pic>
      <p:pic>
        <p:nvPicPr>
          <p:cNvPr id="12" name="Picture 7" descr="C:\Users\Acer\Desktop\Picture\images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0529" y="152391"/>
            <a:ext cx="1852622" cy="23502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3" name="Picture 6" descr="C:\Users\Acer\Desktop\Picture\images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26" y="161918"/>
            <a:ext cx="1649816" cy="23526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34078" y="255270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মুসলমান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90" y="579120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খাটো ও লম্বা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732240" y="559429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লেড়ে মানুষ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4" descr="C:\Users\Acer\Desktop\Picture\images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04" y="3281362"/>
            <a:ext cx="1928826" cy="2431998"/>
          </a:xfrm>
          <a:prstGeom prst="rect">
            <a:avLst/>
          </a:prstGeom>
          <a:noFill/>
        </p:spPr>
      </p:pic>
      <p:pic>
        <p:nvPicPr>
          <p:cNvPr id="18" name="Picture 5" descr="C:\Users\Acer\Desktop\Picture\images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6256" y="2971861"/>
            <a:ext cx="1948923" cy="241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4299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1930" y="2603500"/>
            <a:ext cx="4959681" cy="1434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79370" tIns="39685" rIns="79370" bIns="39685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4994" y="4720506"/>
            <a:ext cx="2511796" cy="695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9370" tIns="39685" rIns="79370" bIns="39685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দত্ত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600" y="1079500"/>
            <a:ext cx="4419600" cy="12496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7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</p:txBody>
      </p:sp>
    </p:spTree>
    <p:extLst>
      <p:ext uri="{BB962C8B-B14F-4D97-AF65-F5344CB8AC3E}">
        <p14:creationId xmlns:p14="http://schemas.microsoft.com/office/powerpoint/2010/main" val="22514095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784670"/>
            <a:ext cx="2304256" cy="880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476500"/>
            <a:ext cx="7834064" cy="3988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5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5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শিক্ষার্থীরা....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৪।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9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220329" y="2492896"/>
            <a:ext cx="2066950" cy="1981796"/>
            <a:chOff x="5909734" y="1372728"/>
            <a:chExt cx="2032000" cy="1966527"/>
          </a:xfrm>
        </p:grpSpPr>
        <p:sp>
          <p:nvSpPr>
            <p:cNvPr id="6" name="Flowchart: Connector 5"/>
            <p:cNvSpPr/>
            <p:nvPr/>
          </p:nvSpPr>
          <p:spPr>
            <a:xfrm>
              <a:off x="5909734" y="1372728"/>
              <a:ext cx="2032000" cy="1966527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97957" y="1372728"/>
              <a:ext cx="1055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কাব্যগ্রন্থ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84537" y="1987379"/>
              <a:ext cx="188946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অভ্র আবীর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60094" y="4673851"/>
            <a:ext cx="2080195" cy="1998131"/>
            <a:chOff x="6380952" y="2348654"/>
            <a:chExt cx="2048934" cy="1998131"/>
          </a:xfrm>
        </p:grpSpPr>
        <p:sp>
          <p:nvSpPr>
            <p:cNvPr id="15" name="Oval 14"/>
            <p:cNvSpPr/>
            <p:nvPr/>
          </p:nvSpPr>
          <p:spPr>
            <a:xfrm>
              <a:off x="6380952" y="2348654"/>
              <a:ext cx="2048934" cy="199813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5085" y="2399453"/>
              <a:ext cx="116840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কাব্যগ্রন্থ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58609" y="3024553"/>
              <a:ext cx="189361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বেণু ও বীণা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11169" y="4673851"/>
            <a:ext cx="1994729" cy="1841428"/>
            <a:chOff x="3423311" y="4704889"/>
            <a:chExt cx="1994729" cy="1841428"/>
          </a:xfrm>
        </p:grpSpPr>
        <p:sp>
          <p:nvSpPr>
            <p:cNvPr id="19" name="Flowchart: Connector 18"/>
            <p:cNvSpPr/>
            <p:nvPr/>
          </p:nvSpPr>
          <p:spPr>
            <a:xfrm>
              <a:off x="3423311" y="4704889"/>
              <a:ext cx="1994729" cy="1841428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86066" y="4826001"/>
              <a:ext cx="1073708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কাব্যগ্রন্থ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5531" y="5349221"/>
              <a:ext cx="192250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কুহু ও কেকা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91532" y="122543"/>
            <a:ext cx="1994729" cy="1867354"/>
            <a:chOff x="3423313" y="4688417"/>
            <a:chExt cx="2100108" cy="1830916"/>
          </a:xfrm>
        </p:grpSpPr>
        <p:sp>
          <p:nvSpPr>
            <p:cNvPr id="27" name="Flowchart: Connector 26"/>
            <p:cNvSpPr/>
            <p:nvPr/>
          </p:nvSpPr>
          <p:spPr>
            <a:xfrm>
              <a:off x="3423313" y="4688417"/>
              <a:ext cx="2100108" cy="183091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70671" y="4838790"/>
              <a:ext cx="1224534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মৃত্যুঃ ১৯৯২ খ্রিঃ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2" name="Picture 31" descr="sottendranath dt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17" y="1989897"/>
            <a:ext cx="2404955" cy="193732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2967517" y="3985900"/>
            <a:ext cx="25146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ত্যে</a:t>
            </a:r>
            <a:r>
              <a:rPr lang="bn-BD" sz="2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ন্দ্রনাথ দত্ত</a:t>
            </a:r>
            <a:endParaRPr lang="en-US" sz="28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2400" y="2265714"/>
            <a:ext cx="2297726" cy="2243406"/>
            <a:chOff x="5909734" y="1372728"/>
            <a:chExt cx="2032000" cy="1966527"/>
          </a:xfrm>
        </p:grpSpPr>
        <p:sp>
          <p:nvSpPr>
            <p:cNvPr id="31" name="Flowchart: Connector 30"/>
            <p:cNvSpPr/>
            <p:nvPr/>
          </p:nvSpPr>
          <p:spPr>
            <a:xfrm>
              <a:off x="5909734" y="1372728"/>
              <a:ext cx="2032000" cy="1966527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97957" y="1372728"/>
              <a:ext cx="1055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কাব্যগ্রন্থ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97956" y="1987379"/>
              <a:ext cx="1211083" cy="10521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বিদায় আরতি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32959" y="193813"/>
            <a:ext cx="1994729" cy="1867354"/>
            <a:chOff x="3423313" y="4688417"/>
            <a:chExt cx="2100108" cy="1830916"/>
          </a:xfrm>
        </p:grpSpPr>
        <p:sp>
          <p:nvSpPr>
            <p:cNvPr id="39" name="Flowchart: Connector 38"/>
            <p:cNvSpPr/>
            <p:nvPr/>
          </p:nvSpPr>
          <p:spPr>
            <a:xfrm>
              <a:off x="3423313" y="4688417"/>
              <a:ext cx="2100108" cy="183091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70672" y="4838790"/>
              <a:ext cx="1224534" cy="15390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জন্মঃ ১৮৮২খ্রি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078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0496" y="620688"/>
            <a:ext cx="2282552" cy="7264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6661" y="4365104"/>
            <a:ext cx="4978400" cy="151130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কবি  কোথায় জন্ম গ্রহণ করেন? </a:t>
            </a:r>
          </a:p>
          <a:p>
            <a:pPr algn="just"/>
            <a:r>
              <a:rPr lang="bn-BD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1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1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1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কাব্যগ্রন্থের</a:t>
            </a:r>
            <a:r>
              <a:rPr lang="en-US" sz="31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1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1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31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1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কবি</a:t>
            </a:r>
            <a:r>
              <a:rPr lang="en-US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100" b="1" dirty="0" err="1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1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23104"/>
          <a:stretch/>
        </p:blipFill>
        <p:spPr>
          <a:xfrm>
            <a:off x="3290316" y="1623112"/>
            <a:ext cx="1962912" cy="25831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29187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83678" y="818249"/>
            <a:ext cx="2705100" cy="1015663"/>
          </a:xfrm>
          <a:prstGeom prst="rect">
            <a:avLst/>
          </a:prstGeom>
          <a:solidFill>
            <a:srgbClr val="5ED074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0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69857" y="752933"/>
            <a:ext cx="295988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40821_001147.jpg"/>
          <p:cNvPicPr>
            <a:picLocks noChangeAspect="1"/>
          </p:cNvPicPr>
          <p:nvPr/>
        </p:nvPicPr>
        <p:blipFill rotWithShape="1">
          <a:blip r:embed="rId2" cstate="print"/>
          <a:srcRect t="13848" b="11429"/>
          <a:stretch/>
        </p:blipFill>
        <p:spPr>
          <a:xfrm>
            <a:off x="696476" y="2341595"/>
            <a:ext cx="3587052" cy="3335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0" r="12160"/>
          <a:stretch/>
        </p:blipFill>
        <p:spPr>
          <a:xfrm>
            <a:off x="5207745" y="2341595"/>
            <a:ext cx="3256967" cy="3335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46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শশী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019800" y="3352800"/>
            <a:ext cx="2895600" cy="1219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0" y="15240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6215" y="3429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যুঝি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1143000" y="228600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0015" y="5334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5981700" y="5225845"/>
            <a:ext cx="2895600" cy="1219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048000" y="3581400"/>
            <a:ext cx="2209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r="9848" b="7474"/>
          <a:stretch/>
        </p:blipFill>
        <p:spPr>
          <a:xfrm>
            <a:off x="2771800" y="3129542"/>
            <a:ext cx="2592288" cy="189084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71800" y="1340521"/>
            <a:ext cx="2397101" cy="1168695"/>
            <a:chOff x="2771800" y="1340521"/>
            <a:chExt cx="2397101" cy="11686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62" t="11217" r="23639" b="53966"/>
            <a:stretch/>
          </p:blipFill>
          <p:spPr>
            <a:xfrm>
              <a:off x="3978724" y="1340521"/>
              <a:ext cx="1190177" cy="11686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6" t="10253" r="21734" b="70728"/>
            <a:stretch/>
          </p:blipFill>
          <p:spPr>
            <a:xfrm>
              <a:off x="2771800" y="1340522"/>
              <a:ext cx="1324699" cy="11686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9" name="Picture 4" descr="C:\Documents and Settings\Saidul\Desktop\PPPicture\images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1840" y="5215550"/>
            <a:ext cx="1800200" cy="1239790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</p:pic>
    </p:spTree>
    <p:extLst>
      <p:ext uri="{BB962C8B-B14F-4D97-AF65-F5344CB8AC3E}">
        <p14:creationId xmlns:p14="http://schemas.microsoft.com/office/powerpoint/2010/main" val="1062484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523</Words>
  <Application>Microsoft Office PowerPoint</Application>
  <PresentationFormat>On-screen Show (4:3)</PresentationFormat>
  <Paragraphs>103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Garamond</vt:lpstr>
      <vt:lpstr>Mangal</vt:lpstr>
      <vt:lpstr>NikoshBAN</vt:lpstr>
      <vt:lpstr>Verdana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uitrce</cp:lastModifiedBy>
  <cp:revision>9</cp:revision>
  <dcterms:created xsi:type="dcterms:W3CDTF">2006-08-16T00:00:00Z</dcterms:created>
  <dcterms:modified xsi:type="dcterms:W3CDTF">2020-03-02T09:34:07Z</dcterms:modified>
</cp:coreProperties>
</file>