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3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8BE3A9-1EBF-4BEF-AAF9-915F64CE20D6}" type="doc">
      <dgm:prSet loTypeId="urn:microsoft.com/office/officeart/2005/8/layout/radial5" loCatId="cycle" qsTypeId="urn:microsoft.com/office/officeart/2005/8/quickstyle/simple5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44820ED5-8BC7-465C-A305-69E884AC0996}">
      <dgm:prSet phldrT="[Text]" custT="1"/>
      <dgm:spPr/>
      <dgm:t>
        <a:bodyPr/>
        <a:lstStyle/>
        <a:p>
          <a:r>
            <a:rPr lang="en-US" sz="28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নতুন</a:t>
          </a:r>
          <a:r>
            <a:rPr lang="en-US" sz="28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শিখলাম</a:t>
          </a:r>
          <a:r>
            <a:rPr lang="en-US" sz="28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6B2DE10-6501-48F4-8F86-8D16BEF2B74D}" type="parTrans" cxnId="{7BFD4718-927F-4D40-9ACE-B9937F84FB7B}">
      <dgm:prSet/>
      <dgm:spPr/>
      <dgm:t>
        <a:bodyPr/>
        <a:lstStyle/>
        <a:p>
          <a:endParaRPr lang="en-US"/>
        </a:p>
      </dgm:t>
    </dgm:pt>
    <dgm:pt modelId="{0E630200-DF59-4196-85C3-09419931D4E8}" type="sibTrans" cxnId="{7BFD4718-927F-4D40-9ACE-B9937F84FB7B}">
      <dgm:prSet/>
      <dgm:spPr/>
      <dgm:t>
        <a:bodyPr/>
        <a:lstStyle/>
        <a:p>
          <a:endParaRPr lang="en-US"/>
        </a:p>
      </dgm:t>
    </dgm:pt>
    <dgm:pt modelId="{5A8F205A-A122-420A-BDC5-7AA29F250C64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সার্ভার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E153584-A99C-492C-8AAC-E7718FD3A912}" type="parTrans" cxnId="{3AB58D12-1681-40A7-AB29-9AC48C480D45}">
      <dgm:prSet/>
      <dgm:spPr/>
      <dgm:t>
        <a:bodyPr/>
        <a:lstStyle/>
        <a:p>
          <a:endParaRPr lang="en-US"/>
        </a:p>
      </dgm:t>
    </dgm:pt>
    <dgm:pt modelId="{550C8B76-78E8-42AF-AEE0-647FF60393ED}" type="sibTrans" cxnId="{3AB58D12-1681-40A7-AB29-9AC48C480D45}">
      <dgm:prSet/>
      <dgm:spPr/>
      <dgm:t>
        <a:bodyPr/>
        <a:lstStyle/>
        <a:p>
          <a:endParaRPr lang="en-US"/>
        </a:p>
      </dgm:t>
    </dgm:pt>
    <dgm:pt modelId="{2BC516E2-1EBD-4BAC-8898-A13E1B713F6D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ক্লায়েন্ট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33E3543-F1B1-4157-8356-7C2CAD4693C2}" type="parTrans" cxnId="{A40A54DD-555A-4589-BECA-62BEEFE9CBB5}">
      <dgm:prSet/>
      <dgm:spPr/>
      <dgm:t>
        <a:bodyPr/>
        <a:lstStyle/>
        <a:p>
          <a:endParaRPr lang="en-US"/>
        </a:p>
      </dgm:t>
    </dgm:pt>
    <dgm:pt modelId="{2493102D-B6FB-433F-B7FD-9AF09A4E4A0E}" type="sibTrans" cxnId="{A40A54DD-555A-4589-BECA-62BEEFE9CBB5}">
      <dgm:prSet/>
      <dgm:spPr/>
      <dgm:t>
        <a:bodyPr/>
        <a:lstStyle/>
        <a:p>
          <a:endParaRPr lang="en-US"/>
        </a:p>
      </dgm:t>
    </dgm:pt>
    <dgm:pt modelId="{F0CAD2AB-22A1-43B4-BB17-FDCE650125E7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মিডিয়া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A2650B9-8427-4F6A-B259-0611954C32AE}" type="parTrans" cxnId="{6F436F84-2AF3-4F93-A5A9-B60B3D38AC96}">
      <dgm:prSet/>
      <dgm:spPr/>
      <dgm:t>
        <a:bodyPr/>
        <a:lstStyle/>
        <a:p>
          <a:endParaRPr lang="en-US"/>
        </a:p>
      </dgm:t>
    </dgm:pt>
    <dgm:pt modelId="{D1A38BE6-B709-4ED5-A9E7-9BB7AE0FF784}" type="sibTrans" cxnId="{6F436F84-2AF3-4F93-A5A9-B60B3D38AC96}">
      <dgm:prSet/>
      <dgm:spPr/>
      <dgm:t>
        <a:bodyPr/>
        <a:lstStyle/>
        <a:p>
          <a:endParaRPr lang="en-US"/>
        </a:p>
      </dgm:t>
    </dgm:pt>
    <dgm:pt modelId="{03ACA5A8-7C4A-443C-BED8-FBE4D7FD5166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নেটওয়ার্ক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এডাপ্টার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7494960-8DEE-4C71-9825-60DB0C924E9F}" type="parTrans" cxnId="{2AC812E6-0572-4035-BE49-9857A542B88D}">
      <dgm:prSet/>
      <dgm:spPr/>
      <dgm:t>
        <a:bodyPr/>
        <a:lstStyle/>
        <a:p>
          <a:endParaRPr lang="en-US"/>
        </a:p>
      </dgm:t>
    </dgm:pt>
    <dgm:pt modelId="{5EE225E3-326D-487E-9858-5B4C420E0DE3}" type="sibTrans" cxnId="{2AC812E6-0572-4035-BE49-9857A542B88D}">
      <dgm:prSet/>
      <dgm:spPr/>
      <dgm:t>
        <a:bodyPr/>
        <a:lstStyle/>
        <a:p>
          <a:endParaRPr lang="en-US"/>
        </a:p>
      </dgm:t>
    </dgm:pt>
    <dgm:pt modelId="{1DB30A97-F6E8-44AF-B697-F0943F66D333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রিসোর্স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FA8AE84-E674-44F7-9D21-9CC60E806E07}" type="parTrans" cxnId="{7D034BF1-1ECA-4E55-8E0A-182F7416F90E}">
      <dgm:prSet/>
      <dgm:spPr/>
      <dgm:t>
        <a:bodyPr/>
        <a:lstStyle/>
        <a:p>
          <a:endParaRPr lang="en-US"/>
        </a:p>
      </dgm:t>
    </dgm:pt>
    <dgm:pt modelId="{B1F4B4E0-2B31-4859-993E-2A0DFDB1D80C}" type="sibTrans" cxnId="{7D034BF1-1ECA-4E55-8E0A-182F7416F90E}">
      <dgm:prSet/>
      <dgm:spPr/>
      <dgm:t>
        <a:bodyPr/>
        <a:lstStyle/>
        <a:p>
          <a:endParaRPr lang="en-US"/>
        </a:p>
      </dgm:t>
    </dgm:pt>
    <dgm:pt modelId="{B35DA27E-6582-405C-BBF5-EAA99BE9647A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ইউজার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76CC829-2C1C-4A73-9DE3-9EDD5DBCAC72}" type="parTrans" cxnId="{07150845-8619-4E6F-87CB-EEA5797B961E}">
      <dgm:prSet/>
      <dgm:spPr/>
      <dgm:t>
        <a:bodyPr/>
        <a:lstStyle/>
        <a:p>
          <a:endParaRPr lang="en-US"/>
        </a:p>
      </dgm:t>
    </dgm:pt>
    <dgm:pt modelId="{7B96B5C1-BD43-45D9-A372-E960C472E03F}" type="sibTrans" cxnId="{07150845-8619-4E6F-87CB-EEA5797B961E}">
      <dgm:prSet/>
      <dgm:spPr/>
      <dgm:t>
        <a:bodyPr/>
        <a:lstStyle/>
        <a:p>
          <a:endParaRPr lang="en-US"/>
        </a:p>
      </dgm:t>
    </dgm:pt>
    <dgm:pt modelId="{5CD434F7-E6A3-4137-A56C-0AE3ACF89A97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প্রটোকল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F95539A-8B02-4FD4-A2CB-8CE09D5FAB3B}" type="parTrans" cxnId="{85706F69-7DE5-42E7-93FA-CC19766A37BB}">
      <dgm:prSet/>
      <dgm:spPr/>
      <dgm:t>
        <a:bodyPr/>
        <a:lstStyle/>
        <a:p>
          <a:endParaRPr lang="en-US"/>
        </a:p>
      </dgm:t>
    </dgm:pt>
    <dgm:pt modelId="{7FE84856-E767-4142-A088-67D7ECFCA198}" type="sibTrans" cxnId="{85706F69-7DE5-42E7-93FA-CC19766A37BB}">
      <dgm:prSet/>
      <dgm:spPr/>
      <dgm:t>
        <a:bodyPr/>
        <a:lstStyle/>
        <a:p>
          <a:endParaRPr lang="en-US"/>
        </a:p>
      </dgm:t>
    </dgm:pt>
    <dgm:pt modelId="{DE4041EA-08BA-47DA-80C9-E40A77948A4E}" type="pres">
      <dgm:prSet presAssocID="{2E8BE3A9-1EBF-4BEF-AAF9-915F64CE20D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7F1274-C527-49E0-AC6B-7AD6EA37616E}" type="pres">
      <dgm:prSet presAssocID="{44820ED5-8BC7-465C-A305-69E884AC0996}" presName="centerShape" presStyleLbl="node0" presStyleIdx="0" presStyleCnt="1"/>
      <dgm:spPr/>
      <dgm:t>
        <a:bodyPr/>
        <a:lstStyle/>
        <a:p>
          <a:endParaRPr lang="en-US"/>
        </a:p>
      </dgm:t>
    </dgm:pt>
    <dgm:pt modelId="{CE1A96F7-7FAB-4D3E-85D2-EE82F9024F1F}" type="pres">
      <dgm:prSet presAssocID="{1E153584-A99C-492C-8AAC-E7718FD3A912}" presName="parTrans" presStyleLbl="sibTrans2D1" presStyleIdx="0" presStyleCnt="7"/>
      <dgm:spPr/>
      <dgm:t>
        <a:bodyPr/>
        <a:lstStyle/>
        <a:p>
          <a:endParaRPr lang="en-US"/>
        </a:p>
      </dgm:t>
    </dgm:pt>
    <dgm:pt modelId="{3477040A-B9C4-421B-AEBB-87A7AEFC42A2}" type="pres">
      <dgm:prSet presAssocID="{1E153584-A99C-492C-8AAC-E7718FD3A912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2A24C6C4-6ACA-4E86-9C18-7EBDA7861C8B}" type="pres">
      <dgm:prSet presAssocID="{5A8F205A-A122-420A-BDC5-7AA29F250C64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3BDB66-CD2E-41CC-8E39-D5057B419663}" type="pres">
      <dgm:prSet presAssocID="{433E3543-F1B1-4157-8356-7C2CAD4693C2}" presName="parTrans" presStyleLbl="sibTrans2D1" presStyleIdx="1" presStyleCnt="7"/>
      <dgm:spPr/>
      <dgm:t>
        <a:bodyPr/>
        <a:lstStyle/>
        <a:p>
          <a:endParaRPr lang="en-US"/>
        </a:p>
      </dgm:t>
    </dgm:pt>
    <dgm:pt modelId="{FBBB25F1-54D5-41F3-9103-90F2D04B4639}" type="pres">
      <dgm:prSet presAssocID="{433E3543-F1B1-4157-8356-7C2CAD4693C2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17740268-D3A1-4419-8DD5-256E455ABC66}" type="pres">
      <dgm:prSet presAssocID="{2BC516E2-1EBD-4BAC-8898-A13E1B713F6D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DABAA6-8CB5-4731-B5FC-1E8ADFB240AF}" type="pres">
      <dgm:prSet presAssocID="{BA2650B9-8427-4F6A-B259-0611954C32AE}" presName="parTrans" presStyleLbl="sibTrans2D1" presStyleIdx="2" presStyleCnt="7"/>
      <dgm:spPr/>
      <dgm:t>
        <a:bodyPr/>
        <a:lstStyle/>
        <a:p>
          <a:endParaRPr lang="en-US"/>
        </a:p>
      </dgm:t>
    </dgm:pt>
    <dgm:pt modelId="{17BAB4F8-AB99-4C60-80AA-6483CA445404}" type="pres">
      <dgm:prSet presAssocID="{BA2650B9-8427-4F6A-B259-0611954C32AE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2E4D8CD0-740E-4B94-A47E-5768C054C920}" type="pres">
      <dgm:prSet presAssocID="{F0CAD2AB-22A1-43B4-BB17-FDCE650125E7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C40CBF-48F4-411B-A9A1-23751331A135}" type="pres">
      <dgm:prSet presAssocID="{F7494960-8DEE-4C71-9825-60DB0C924E9F}" presName="parTrans" presStyleLbl="sibTrans2D1" presStyleIdx="3" presStyleCnt="7"/>
      <dgm:spPr/>
      <dgm:t>
        <a:bodyPr/>
        <a:lstStyle/>
        <a:p>
          <a:endParaRPr lang="en-US"/>
        </a:p>
      </dgm:t>
    </dgm:pt>
    <dgm:pt modelId="{8434AE6E-010B-4CD0-BDE9-DCBF50A28084}" type="pres">
      <dgm:prSet presAssocID="{F7494960-8DEE-4C71-9825-60DB0C924E9F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A9B98D9A-8361-4DA6-93FB-A2F1DBD29955}" type="pres">
      <dgm:prSet presAssocID="{03ACA5A8-7C4A-443C-BED8-FBE4D7FD5166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489D56-C010-43EC-9C6F-A454D6D8CDB5}" type="pres">
      <dgm:prSet presAssocID="{AFA8AE84-E674-44F7-9D21-9CC60E806E07}" presName="parTrans" presStyleLbl="sibTrans2D1" presStyleIdx="4" presStyleCnt="7"/>
      <dgm:spPr/>
      <dgm:t>
        <a:bodyPr/>
        <a:lstStyle/>
        <a:p>
          <a:endParaRPr lang="en-US"/>
        </a:p>
      </dgm:t>
    </dgm:pt>
    <dgm:pt modelId="{EF5E12C5-5395-4329-89FD-5BC7978178EE}" type="pres">
      <dgm:prSet presAssocID="{AFA8AE84-E674-44F7-9D21-9CC60E806E07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AEF5FF8E-A74B-4C19-8596-479047974CAB}" type="pres">
      <dgm:prSet presAssocID="{1DB30A97-F6E8-44AF-B697-F0943F66D333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2B5E4A-A39E-445E-A371-9B6A37FCD7CA}" type="pres">
      <dgm:prSet presAssocID="{976CC829-2C1C-4A73-9DE3-9EDD5DBCAC72}" presName="parTrans" presStyleLbl="sibTrans2D1" presStyleIdx="5" presStyleCnt="7"/>
      <dgm:spPr/>
      <dgm:t>
        <a:bodyPr/>
        <a:lstStyle/>
        <a:p>
          <a:endParaRPr lang="en-US"/>
        </a:p>
      </dgm:t>
    </dgm:pt>
    <dgm:pt modelId="{697E91D3-7AA0-4C97-9E02-18B4CD37EF1A}" type="pres">
      <dgm:prSet presAssocID="{976CC829-2C1C-4A73-9DE3-9EDD5DBCAC72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D2D9A52B-666C-4C3E-93DC-EEF59F880C5A}" type="pres">
      <dgm:prSet presAssocID="{B35DA27E-6582-405C-BBF5-EAA99BE9647A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71FB24-4DF2-4890-A33D-7B267D693389}" type="pres">
      <dgm:prSet presAssocID="{EF95539A-8B02-4FD4-A2CB-8CE09D5FAB3B}" presName="parTrans" presStyleLbl="sibTrans2D1" presStyleIdx="6" presStyleCnt="7"/>
      <dgm:spPr/>
      <dgm:t>
        <a:bodyPr/>
        <a:lstStyle/>
        <a:p>
          <a:endParaRPr lang="en-US"/>
        </a:p>
      </dgm:t>
    </dgm:pt>
    <dgm:pt modelId="{C1DCAA4C-1927-4007-A9C3-D059F2D1FD30}" type="pres">
      <dgm:prSet presAssocID="{EF95539A-8B02-4FD4-A2CB-8CE09D5FAB3B}" presName="connectorText" presStyleLbl="sibTrans2D1" presStyleIdx="6" presStyleCnt="7"/>
      <dgm:spPr/>
      <dgm:t>
        <a:bodyPr/>
        <a:lstStyle/>
        <a:p>
          <a:endParaRPr lang="en-US"/>
        </a:p>
      </dgm:t>
    </dgm:pt>
    <dgm:pt modelId="{24553AF7-6242-4CBE-B225-318972FFC951}" type="pres">
      <dgm:prSet presAssocID="{5CD434F7-E6A3-4137-A56C-0AE3ACF89A97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CE3F67-5385-4267-8CBF-0A131A9B4460}" type="presOf" srcId="{1E153584-A99C-492C-8AAC-E7718FD3A912}" destId="{CE1A96F7-7FAB-4D3E-85D2-EE82F9024F1F}" srcOrd="0" destOrd="0" presId="urn:microsoft.com/office/officeart/2005/8/layout/radial5"/>
    <dgm:cxn modelId="{7D034BF1-1ECA-4E55-8E0A-182F7416F90E}" srcId="{44820ED5-8BC7-465C-A305-69E884AC0996}" destId="{1DB30A97-F6E8-44AF-B697-F0943F66D333}" srcOrd="4" destOrd="0" parTransId="{AFA8AE84-E674-44F7-9D21-9CC60E806E07}" sibTransId="{B1F4B4E0-2B31-4859-993E-2A0DFDB1D80C}"/>
    <dgm:cxn modelId="{A1EABC3A-40F3-47F2-B4F9-07EF51530F48}" type="presOf" srcId="{F7494960-8DEE-4C71-9825-60DB0C924E9F}" destId="{2BC40CBF-48F4-411B-A9A1-23751331A135}" srcOrd="0" destOrd="0" presId="urn:microsoft.com/office/officeart/2005/8/layout/radial5"/>
    <dgm:cxn modelId="{85706F69-7DE5-42E7-93FA-CC19766A37BB}" srcId="{44820ED5-8BC7-465C-A305-69E884AC0996}" destId="{5CD434F7-E6A3-4137-A56C-0AE3ACF89A97}" srcOrd="6" destOrd="0" parTransId="{EF95539A-8B02-4FD4-A2CB-8CE09D5FAB3B}" sibTransId="{7FE84856-E767-4142-A088-67D7ECFCA198}"/>
    <dgm:cxn modelId="{9CBE5FE1-B1A0-4C9E-8E41-31B6995F3AC0}" type="presOf" srcId="{44820ED5-8BC7-465C-A305-69E884AC0996}" destId="{9C7F1274-C527-49E0-AC6B-7AD6EA37616E}" srcOrd="0" destOrd="0" presId="urn:microsoft.com/office/officeart/2005/8/layout/radial5"/>
    <dgm:cxn modelId="{E61EC1E2-72EB-4FE6-AD65-ADA408D3015B}" type="presOf" srcId="{2E8BE3A9-1EBF-4BEF-AAF9-915F64CE20D6}" destId="{DE4041EA-08BA-47DA-80C9-E40A77948A4E}" srcOrd="0" destOrd="0" presId="urn:microsoft.com/office/officeart/2005/8/layout/radial5"/>
    <dgm:cxn modelId="{65C95D43-43DA-4305-A487-2FA136806EE9}" type="presOf" srcId="{1DB30A97-F6E8-44AF-B697-F0943F66D333}" destId="{AEF5FF8E-A74B-4C19-8596-479047974CAB}" srcOrd="0" destOrd="0" presId="urn:microsoft.com/office/officeart/2005/8/layout/radial5"/>
    <dgm:cxn modelId="{6F317D87-9185-4A94-9D41-1B382E2615F0}" type="presOf" srcId="{5CD434F7-E6A3-4137-A56C-0AE3ACF89A97}" destId="{24553AF7-6242-4CBE-B225-318972FFC951}" srcOrd="0" destOrd="0" presId="urn:microsoft.com/office/officeart/2005/8/layout/radial5"/>
    <dgm:cxn modelId="{35EB6238-ED9D-419C-8476-B6C75AFF4CDA}" type="presOf" srcId="{BA2650B9-8427-4F6A-B259-0611954C32AE}" destId="{FFDABAA6-8CB5-4731-B5FC-1E8ADFB240AF}" srcOrd="0" destOrd="0" presId="urn:microsoft.com/office/officeart/2005/8/layout/radial5"/>
    <dgm:cxn modelId="{A40A54DD-555A-4589-BECA-62BEEFE9CBB5}" srcId="{44820ED5-8BC7-465C-A305-69E884AC0996}" destId="{2BC516E2-1EBD-4BAC-8898-A13E1B713F6D}" srcOrd="1" destOrd="0" parTransId="{433E3543-F1B1-4157-8356-7C2CAD4693C2}" sibTransId="{2493102D-B6FB-433F-B7FD-9AF09A4E4A0E}"/>
    <dgm:cxn modelId="{A1A26469-F315-46A2-A236-9F8F16282558}" type="presOf" srcId="{F0CAD2AB-22A1-43B4-BB17-FDCE650125E7}" destId="{2E4D8CD0-740E-4B94-A47E-5768C054C920}" srcOrd="0" destOrd="0" presId="urn:microsoft.com/office/officeart/2005/8/layout/radial5"/>
    <dgm:cxn modelId="{07150845-8619-4E6F-87CB-EEA5797B961E}" srcId="{44820ED5-8BC7-465C-A305-69E884AC0996}" destId="{B35DA27E-6582-405C-BBF5-EAA99BE9647A}" srcOrd="5" destOrd="0" parTransId="{976CC829-2C1C-4A73-9DE3-9EDD5DBCAC72}" sibTransId="{7B96B5C1-BD43-45D9-A372-E960C472E03F}"/>
    <dgm:cxn modelId="{BB28B48D-3B1D-489C-A370-268ABC6A5604}" type="presOf" srcId="{B35DA27E-6582-405C-BBF5-EAA99BE9647A}" destId="{D2D9A52B-666C-4C3E-93DC-EEF59F880C5A}" srcOrd="0" destOrd="0" presId="urn:microsoft.com/office/officeart/2005/8/layout/radial5"/>
    <dgm:cxn modelId="{7BFD4718-927F-4D40-9ACE-B9937F84FB7B}" srcId="{2E8BE3A9-1EBF-4BEF-AAF9-915F64CE20D6}" destId="{44820ED5-8BC7-465C-A305-69E884AC0996}" srcOrd="0" destOrd="0" parTransId="{D6B2DE10-6501-48F4-8F86-8D16BEF2B74D}" sibTransId="{0E630200-DF59-4196-85C3-09419931D4E8}"/>
    <dgm:cxn modelId="{4FD5FB8E-533F-47B1-9E87-F00F22F11D24}" type="presOf" srcId="{EF95539A-8B02-4FD4-A2CB-8CE09D5FAB3B}" destId="{F471FB24-4DF2-4890-A33D-7B267D693389}" srcOrd="0" destOrd="0" presId="urn:microsoft.com/office/officeart/2005/8/layout/radial5"/>
    <dgm:cxn modelId="{C2303BA5-9A0A-4C66-929C-0C1023397739}" type="presOf" srcId="{976CC829-2C1C-4A73-9DE3-9EDD5DBCAC72}" destId="{697E91D3-7AA0-4C97-9E02-18B4CD37EF1A}" srcOrd="1" destOrd="0" presId="urn:microsoft.com/office/officeart/2005/8/layout/radial5"/>
    <dgm:cxn modelId="{6F436F84-2AF3-4F93-A5A9-B60B3D38AC96}" srcId="{44820ED5-8BC7-465C-A305-69E884AC0996}" destId="{F0CAD2AB-22A1-43B4-BB17-FDCE650125E7}" srcOrd="2" destOrd="0" parTransId="{BA2650B9-8427-4F6A-B259-0611954C32AE}" sibTransId="{D1A38BE6-B709-4ED5-A9E7-9BB7AE0FF784}"/>
    <dgm:cxn modelId="{3D646C9B-0116-4A25-991E-B603F678BC5A}" type="presOf" srcId="{EF95539A-8B02-4FD4-A2CB-8CE09D5FAB3B}" destId="{C1DCAA4C-1927-4007-A9C3-D059F2D1FD30}" srcOrd="1" destOrd="0" presId="urn:microsoft.com/office/officeart/2005/8/layout/radial5"/>
    <dgm:cxn modelId="{82534B6C-F7A2-44F6-A821-F79801B60667}" type="presOf" srcId="{1E153584-A99C-492C-8AAC-E7718FD3A912}" destId="{3477040A-B9C4-421B-AEBB-87A7AEFC42A2}" srcOrd="1" destOrd="0" presId="urn:microsoft.com/office/officeart/2005/8/layout/radial5"/>
    <dgm:cxn modelId="{3AB58D12-1681-40A7-AB29-9AC48C480D45}" srcId="{44820ED5-8BC7-465C-A305-69E884AC0996}" destId="{5A8F205A-A122-420A-BDC5-7AA29F250C64}" srcOrd="0" destOrd="0" parTransId="{1E153584-A99C-492C-8AAC-E7718FD3A912}" sibTransId="{550C8B76-78E8-42AF-AEE0-647FF60393ED}"/>
    <dgm:cxn modelId="{3BCE47C7-04D0-4ADB-BD3D-F4211DBF95C4}" type="presOf" srcId="{5A8F205A-A122-420A-BDC5-7AA29F250C64}" destId="{2A24C6C4-6ACA-4E86-9C18-7EBDA7861C8B}" srcOrd="0" destOrd="0" presId="urn:microsoft.com/office/officeart/2005/8/layout/radial5"/>
    <dgm:cxn modelId="{6B314185-08CF-41E4-AEED-57B1CDB31E58}" type="presOf" srcId="{2BC516E2-1EBD-4BAC-8898-A13E1B713F6D}" destId="{17740268-D3A1-4419-8DD5-256E455ABC66}" srcOrd="0" destOrd="0" presId="urn:microsoft.com/office/officeart/2005/8/layout/radial5"/>
    <dgm:cxn modelId="{3D5C252B-41E6-4B6A-B1BA-65F10CF0C1E4}" type="presOf" srcId="{AFA8AE84-E674-44F7-9D21-9CC60E806E07}" destId="{91489D56-C010-43EC-9C6F-A454D6D8CDB5}" srcOrd="0" destOrd="0" presId="urn:microsoft.com/office/officeart/2005/8/layout/radial5"/>
    <dgm:cxn modelId="{4F5FA17B-5D47-415A-ABCA-CB87E367C82C}" type="presOf" srcId="{976CC829-2C1C-4A73-9DE3-9EDD5DBCAC72}" destId="{6E2B5E4A-A39E-445E-A371-9B6A37FCD7CA}" srcOrd="0" destOrd="0" presId="urn:microsoft.com/office/officeart/2005/8/layout/radial5"/>
    <dgm:cxn modelId="{E0B4CB15-237F-4C12-AC64-AFBB82C3297F}" type="presOf" srcId="{03ACA5A8-7C4A-443C-BED8-FBE4D7FD5166}" destId="{A9B98D9A-8361-4DA6-93FB-A2F1DBD29955}" srcOrd="0" destOrd="0" presId="urn:microsoft.com/office/officeart/2005/8/layout/radial5"/>
    <dgm:cxn modelId="{6FBCBEE3-B611-44EA-AB0E-7C599D9974D3}" type="presOf" srcId="{AFA8AE84-E674-44F7-9D21-9CC60E806E07}" destId="{EF5E12C5-5395-4329-89FD-5BC7978178EE}" srcOrd="1" destOrd="0" presId="urn:microsoft.com/office/officeart/2005/8/layout/radial5"/>
    <dgm:cxn modelId="{2AC812E6-0572-4035-BE49-9857A542B88D}" srcId="{44820ED5-8BC7-465C-A305-69E884AC0996}" destId="{03ACA5A8-7C4A-443C-BED8-FBE4D7FD5166}" srcOrd="3" destOrd="0" parTransId="{F7494960-8DEE-4C71-9825-60DB0C924E9F}" sibTransId="{5EE225E3-326D-487E-9858-5B4C420E0DE3}"/>
    <dgm:cxn modelId="{42D26236-F575-4249-81CE-4AB06B74DD72}" type="presOf" srcId="{F7494960-8DEE-4C71-9825-60DB0C924E9F}" destId="{8434AE6E-010B-4CD0-BDE9-DCBF50A28084}" srcOrd="1" destOrd="0" presId="urn:microsoft.com/office/officeart/2005/8/layout/radial5"/>
    <dgm:cxn modelId="{BA8ABF21-A6ED-49A0-BF87-CD0888C9AE3F}" type="presOf" srcId="{433E3543-F1B1-4157-8356-7C2CAD4693C2}" destId="{DC3BDB66-CD2E-41CC-8E39-D5057B419663}" srcOrd="0" destOrd="0" presId="urn:microsoft.com/office/officeart/2005/8/layout/radial5"/>
    <dgm:cxn modelId="{2596199E-C42D-4231-B758-AB68836393DB}" type="presOf" srcId="{433E3543-F1B1-4157-8356-7C2CAD4693C2}" destId="{FBBB25F1-54D5-41F3-9103-90F2D04B4639}" srcOrd="1" destOrd="0" presId="urn:microsoft.com/office/officeart/2005/8/layout/radial5"/>
    <dgm:cxn modelId="{1C21663F-7CCC-4F71-A4CC-3A418E20F733}" type="presOf" srcId="{BA2650B9-8427-4F6A-B259-0611954C32AE}" destId="{17BAB4F8-AB99-4C60-80AA-6483CA445404}" srcOrd="1" destOrd="0" presId="urn:microsoft.com/office/officeart/2005/8/layout/radial5"/>
    <dgm:cxn modelId="{6B79478B-7E17-4A22-9092-54A9352F9822}" type="presParOf" srcId="{DE4041EA-08BA-47DA-80C9-E40A77948A4E}" destId="{9C7F1274-C527-49E0-AC6B-7AD6EA37616E}" srcOrd="0" destOrd="0" presId="urn:microsoft.com/office/officeart/2005/8/layout/radial5"/>
    <dgm:cxn modelId="{926C2116-76DD-4E96-A362-FD09C8BC4E34}" type="presParOf" srcId="{DE4041EA-08BA-47DA-80C9-E40A77948A4E}" destId="{CE1A96F7-7FAB-4D3E-85D2-EE82F9024F1F}" srcOrd="1" destOrd="0" presId="urn:microsoft.com/office/officeart/2005/8/layout/radial5"/>
    <dgm:cxn modelId="{20AC4E60-AE6B-4A8D-A9E2-F5ED18BAA5CE}" type="presParOf" srcId="{CE1A96F7-7FAB-4D3E-85D2-EE82F9024F1F}" destId="{3477040A-B9C4-421B-AEBB-87A7AEFC42A2}" srcOrd="0" destOrd="0" presId="urn:microsoft.com/office/officeart/2005/8/layout/radial5"/>
    <dgm:cxn modelId="{BA2A34CA-F6AC-4B45-A3DD-F0DEE3B93267}" type="presParOf" srcId="{DE4041EA-08BA-47DA-80C9-E40A77948A4E}" destId="{2A24C6C4-6ACA-4E86-9C18-7EBDA7861C8B}" srcOrd="2" destOrd="0" presId="urn:microsoft.com/office/officeart/2005/8/layout/radial5"/>
    <dgm:cxn modelId="{4B19F9BF-1139-4063-9B39-91BBB9D43D0F}" type="presParOf" srcId="{DE4041EA-08BA-47DA-80C9-E40A77948A4E}" destId="{DC3BDB66-CD2E-41CC-8E39-D5057B419663}" srcOrd="3" destOrd="0" presId="urn:microsoft.com/office/officeart/2005/8/layout/radial5"/>
    <dgm:cxn modelId="{DC808A4F-1FB9-40B8-BC0A-669DFBB958BB}" type="presParOf" srcId="{DC3BDB66-CD2E-41CC-8E39-D5057B419663}" destId="{FBBB25F1-54D5-41F3-9103-90F2D04B4639}" srcOrd="0" destOrd="0" presId="urn:microsoft.com/office/officeart/2005/8/layout/radial5"/>
    <dgm:cxn modelId="{3DC1853B-92A9-48C2-9098-31293CD17E2E}" type="presParOf" srcId="{DE4041EA-08BA-47DA-80C9-E40A77948A4E}" destId="{17740268-D3A1-4419-8DD5-256E455ABC66}" srcOrd="4" destOrd="0" presId="urn:microsoft.com/office/officeart/2005/8/layout/radial5"/>
    <dgm:cxn modelId="{1B44CD90-C4D2-4264-810E-7E28CA64BA6B}" type="presParOf" srcId="{DE4041EA-08BA-47DA-80C9-E40A77948A4E}" destId="{FFDABAA6-8CB5-4731-B5FC-1E8ADFB240AF}" srcOrd="5" destOrd="0" presId="urn:microsoft.com/office/officeart/2005/8/layout/radial5"/>
    <dgm:cxn modelId="{16818F38-1A11-42DE-A869-67975B8D871D}" type="presParOf" srcId="{FFDABAA6-8CB5-4731-B5FC-1E8ADFB240AF}" destId="{17BAB4F8-AB99-4C60-80AA-6483CA445404}" srcOrd="0" destOrd="0" presId="urn:microsoft.com/office/officeart/2005/8/layout/radial5"/>
    <dgm:cxn modelId="{25BFEBD9-63C6-430A-9D6D-692F5A74FB9F}" type="presParOf" srcId="{DE4041EA-08BA-47DA-80C9-E40A77948A4E}" destId="{2E4D8CD0-740E-4B94-A47E-5768C054C920}" srcOrd="6" destOrd="0" presId="urn:microsoft.com/office/officeart/2005/8/layout/radial5"/>
    <dgm:cxn modelId="{0B4B6EFB-07E9-4918-9E23-DA87C3E50AD1}" type="presParOf" srcId="{DE4041EA-08BA-47DA-80C9-E40A77948A4E}" destId="{2BC40CBF-48F4-411B-A9A1-23751331A135}" srcOrd="7" destOrd="0" presId="urn:microsoft.com/office/officeart/2005/8/layout/radial5"/>
    <dgm:cxn modelId="{2A130BA7-1EDA-457A-A15E-46A94F204B08}" type="presParOf" srcId="{2BC40CBF-48F4-411B-A9A1-23751331A135}" destId="{8434AE6E-010B-4CD0-BDE9-DCBF50A28084}" srcOrd="0" destOrd="0" presId="urn:microsoft.com/office/officeart/2005/8/layout/radial5"/>
    <dgm:cxn modelId="{489332EE-A943-410C-BCFA-C55A36BCE804}" type="presParOf" srcId="{DE4041EA-08BA-47DA-80C9-E40A77948A4E}" destId="{A9B98D9A-8361-4DA6-93FB-A2F1DBD29955}" srcOrd="8" destOrd="0" presId="urn:microsoft.com/office/officeart/2005/8/layout/radial5"/>
    <dgm:cxn modelId="{DD3C2E9C-00D1-49A0-864B-9FB63C98F99B}" type="presParOf" srcId="{DE4041EA-08BA-47DA-80C9-E40A77948A4E}" destId="{91489D56-C010-43EC-9C6F-A454D6D8CDB5}" srcOrd="9" destOrd="0" presId="urn:microsoft.com/office/officeart/2005/8/layout/radial5"/>
    <dgm:cxn modelId="{722E6EAA-2F99-44F6-8FCD-7865D6646661}" type="presParOf" srcId="{91489D56-C010-43EC-9C6F-A454D6D8CDB5}" destId="{EF5E12C5-5395-4329-89FD-5BC7978178EE}" srcOrd="0" destOrd="0" presId="urn:microsoft.com/office/officeart/2005/8/layout/radial5"/>
    <dgm:cxn modelId="{5E8CE7D7-C8D1-4FC8-A835-CE094A622FA5}" type="presParOf" srcId="{DE4041EA-08BA-47DA-80C9-E40A77948A4E}" destId="{AEF5FF8E-A74B-4C19-8596-479047974CAB}" srcOrd="10" destOrd="0" presId="urn:microsoft.com/office/officeart/2005/8/layout/radial5"/>
    <dgm:cxn modelId="{9845F1A4-C0BB-43AE-A178-D617B4E366E3}" type="presParOf" srcId="{DE4041EA-08BA-47DA-80C9-E40A77948A4E}" destId="{6E2B5E4A-A39E-445E-A371-9B6A37FCD7CA}" srcOrd="11" destOrd="0" presId="urn:microsoft.com/office/officeart/2005/8/layout/radial5"/>
    <dgm:cxn modelId="{8BD3924F-2B92-44A0-9BBE-DE9C7EC4AF42}" type="presParOf" srcId="{6E2B5E4A-A39E-445E-A371-9B6A37FCD7CA}" destId="{697E91D3-7AA0-4C97-9E02-18B4CD37EF1A}" srcOrd="0" destOrd="0" presId="urn:microsoft.com/office/officeart/2005/8/layout/radial5"/>
    <dgm:cxn modelId="{B851C004-B93E-4885-B57F-DC301174D9CC}" type="presParOf" srcId="{DE4041EA-08BA-47DA-80C9-E40A77948A4E}" destId="{D2D9A52B-666C-4C3E-93DC-EEF59F880C5A}" srcOrd="12" destOrd="0" presId="urn:microsoft.com/office/officeart/2005/8/layout/radial5"/>
    <dgm:cxn modelId="{48C290CA-69A3-4118-8BA9-8DAA1D6D01F2}" type="presParOf" srcId="{DE4041EA-08BA-47DA-80C9-E40A77948A4E}" destId="{F471FB24-4DF2-4890-A33D-7B267D693389}" srcOrd="13" destOrd="0" presId="urn:microsoft.com/office/officeart/2005/8/layout/radial5"/>
    <dgm:cxn modelId="{D24A5495-FCF1-4BA5-8B54-C5C728EC2894}" type="presParOf" srcId="{F471FB24-4DF2-4890-A33D-7B267D693389}" destId="{C1DCAA4C-1927-4007-A9C3-D059F2D1FD30}" srcOrd="0" destOrd="0" presId="urn:microsoft.com/office/officeart/2005/8/layout/radial5"/>
    <dgm:cxn modelId="{833B830A-B6FE-4766-9B8B-2576F1BC110C}" type="presParOf" srcId="{DE4041EA-08BA-47DA-80C9-E40A77948A4E}" destId="{24553AF7-6242-4CBE-B225-318972FFC951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7F1274-C527-49E0-AC6B-7AD6EA37616E}">
      <dsp:nvSpPr>
        <dsp:cNvPr id="0" name=""/>
        <dsp:cNvSpPr/>
      </dsp:nvSpPr>
      <dsp:spPr>
        <a:xfrm>
          <a:off x="3283148" y="2032800"/>
          <a:ext cx="1561703" cy="156170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নতুন</a:t>
          </a:r>
          <a:r>
            <a:rPr lang="en-US" sz="28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শিখলাম</a:t>
          </a:r>
          <a:r>
            <a:rPr lang="en-US" sz="28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11854" y="2261506"/>
        <a:ext cx="1104291" cy="1104291"/>
      </dsp:txXfrm>
    </dsp:sp>
    <dsp:sp modelId="{CE1A96F7-7FAB-4D3E-85D2-EE82F9024F1F}">
      <dsp:nvSpPr>
        <dsp:cNvPr id="0" name=""/>
        <dsp:cNvSpPr/>
      </dsp:nvSpPr>
      <dsp:spPr>
        <a:xfrm rot="16200000">
          <a:off x="3898859" y="1465072"/>
          <a:ext cx="330281" cy="53097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3948401" y="1620810"/>
        <a:ext cx="231197" cy="318587"/>
      </dsp:txXfrm>
    </dsp:sp>
    <dsp:sp modelId="{2A24C6C4-6ACA-4E86-9C18-7EBDA7861C8B}">
      <dsp:nvSpPr>
        <dsp:cNvPr id="0" name=""/>
        <dsp:cNvSpPr/>
      </dsp:nvSpPr>
      <dsp:spPr>
        <a:xfrm>
          <a:off x="3361233" y="4095"/>
          <a:ext cx="1405532" cy="140553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সার্ভার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67068" y="209930"/>
        <a:ext cx="993862" cy="993862"/>
      </dsp:txXfrm>
    </dsp:sp>
    <dsp:sp modelId="{DC3BDB66-CD2E-41CC-8E39-D5057B419663}">
      <dsp:nvSpPr>
        <dsp:cNvPr id="0" name=""/>
        <dsp:cNvSpPr/>
      </dsp:nvSpPr>
      <dsp:spPr>
        <a:xfrm rot="19285714">
          <a:off x="4745653" y="1872867"/>
          <a:ext cx="330281" cy="53097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4756462" y="2009952"/>
        <a:ext cx="231197" cy="318587"/>
      </dsp:txXfrm>
    </dsp:sp>
    <dsp:sp modelId="{17740268-D3A1-4419-8DD5-256E455ABC66}">
      <dsp:nvSpPr>
        <dsp:cNvPr id="0" name=""/>
        <dsp:cNvSpPr/>
      </dsp:nvSpPr>
      <dsp:spPr>
        <a:xfrm>
          <a:off x="5008389" y="797323"/>
          <a:ext cx="1405532" cy="140553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ক্লায়েন্ট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14224" y="1003158"/>
        <a:ext cx="993862" cy="993862"/>
      </dsp:txXfrm>
    </dsp:sp>
    <dsp:sp modelId="{FFDABAA6-8CB5-4731-B5FC-1E8ADFB240AF}">
      <dsp:nvSpPr>
        <dsp:cNvPr id="0" name=""/>
        <dsp:cNvSpPr/>
      </dsp:nvSpPr>
      <dsp:spPr>
        <a:xfrm rot="771429">
          <a:off x="4954794" y="2789173"/>
          <a:ext cx="330281" cy="53097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4956036" y="2884345"/>
        <a:ext cx="231197" cy="318587"/>
      </dsp:txXfrm>
    </dsp:sp>
    <dsp:sp modelId="{2E4D8CD0-740E-4B94-A47E-5768C054C920}">
      <dsp:nvSpPr>
        <dsp:cNvPr id="0" name=""/>
        <dsp:cNvSpPr/>
      </dsp:nvSpPr>
      <dsp:spPr>
        <a:xfrm>
          <a:off x="5415202" y="2579691"/>
          <a:ext cx="1405532" cy="140553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মিডিয়া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621037" y="2785526"/>
        <a:ext cx="993862" cy="993862"/>
      </dsp:txXfrm>
    </dsp:sp>
    <dsp:sp modelId="{2BC40CBF-48F4-411B-A9A1-23751331A135}">
      <dsp:nvSpPr>
        <dsp:cNvPr id="0" name=""/>
        <dsp:cNvSpPr/>
      </dsp:nvSpPr>
      <dsp:spPr>
        <a:xfrm rot="3857143">
          <a:off x="4368794" y="3523993"/>
          <a:ext cx="330281" cy="53097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4396841" y="3585553"/>
        <a:ext cx="231197" cy="318587"/>
      </dsp:txXfrm>
    </dsp:sp>
    <dsp:sp modelId="{A9B98D9A-8361-4DA6-93FB-A2F1DBD29955}">
      <dsp:nvSpPr>
        <dsp:cNvPr id="0" name=""/>
        <dsp:cNvSpPr/>
      </dsp:nvSpPr>
      <dsp:spPr>
        <a:xfrm>
          <a:off x="4275335" y="4009039"/>
          <a:ext cx="1405532" cy="140553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নেটওয়ার্ক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এডাপ্টার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481170" y="4214874"/>
        <a:ext cx="993862" cy="993862"/>
      </dsp:txXfrm>
    </dsp:sp>
    <dsp:sp modelId="{91489D56-C010-43EC-9C6F-A454D6D8CDB5}">
      <dsp:nvSpPr>
        <dsp:cNvPr id="0" name=""/>
        <dsp:cNvSpPr/>
      </dsp:nvSpPr>
      <dsp:spPr>
        <a:xfrm rot="6942857">
          <a:off x="3428923" y="3523993"/>
          <a:ext cx="330281" cy="53097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3499960" y="3585553"/>
        <a:ext cx="231197" cy="318587"/>
      </dsp:txXfrm>
    </dsp:sp>
    <dsp:sp modelId="{AEF5FF8E-A74B-4C19-8596-479047974CAB}">
      <dsp:nvSpPr>
        <dsp:cNvPr id="0" name=""/>
        <dsp:cNvSpPr/>
      </dsp:nvSpPr>
      <dsp:spPr>
        <a:xfrm>
          <a:off x="2447131" y="4009039"/>
          <a:ext cx="1405532" cy="140553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রিসোর্স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652966" y="4214874"/>
        <a:ext cx="993862" cy="993862"/>
      </dsp:txXfrm>
    </dsp:sp>
    <dsp:sp modelId="{6E2B5E4A-A39E-445E-A371-9B6A37FCD7CA}">
      <dsp:nvSpPr>
        <dsp:cNvPr id="0" name=""/>
        <dsp:cNvSpPr/>
      </dsp:nvSpPr>
      <dsp:spPr>
        <a:xfrm rot="10028571">
          <a:off x="2842924" y="2789173"/>
          <a:ext cx="330281" cy="53097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2940766" y="2884345"/>
        <a:ext cx="231197" cy="318587"/>
      </dsp:txXfrm>
    </dsp:sp>
    <dsp:sp modelId="{D2D9A52B-666C-4C3E-93DC-EEF59F880C5A}">
      <dsp:nvSpPr>
        <dsp:cNvPr id="0" name=""/>
        <dsp:cNvSpPr/>
      </dsp:nvSpPr>
      <dsp:spPr>
        <a:xfrm>
          <a:off x="1307264" y="2579691"/>
          <a:ext cx="1405532" cy="140553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ইউজার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513099" y="2785526"/>
        <a:ext cx="993862" cy="993862"/>
      </dsp:txXfrm>
    </dsp:sp>
    <dsp:sp modelId="{F471FB24-4DF2-4890-A33D-7B267D693389}">
      <dsp:nvSpPr>
        <dsp:cNvPr id="0" name=""/>
        <dsp:cNvSpPr/>
      </dsp:nvSpPr>
      <dsp:spPr>
        <a:xfrm rot="13114286">
          <a:off x="3052064" y="1872867"/>
          <a:ext cx="330281" cy="53097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3140339" y="2009952"/>
        <a:ext cx="231197" cy="318587"/>
      </dsp:txXfrm>
    </dsp:sp>
    <dsp:sp modelId="{24553AF7-6242-4CBE-B225-318972FFC951}">
      <dsp:nvSpPr>
        <dsp:cNvPr id="0" name=""/>
        <dsp:cNvSpPr/>
      </dsp:nvSpPr>
      <dsp:spPr>
        <a:xfrm>
          <a:off x="1714078" y="797323"/>
          <a:ext cx="1405532" cy="140553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প্রটোকল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919913" y="1003158"/>
        <a:ext cx="993862" cy="993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C4D6F-84B2-41AF-8D65-068AFE6F573A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6288-22C7-4E4E-A013-1A4705AC05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968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C4D6F-84B2-41AF-8D65-068AFE6F573A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6288-22C7-4E4E-A013-1A4705AC05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980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C4D6F-84B2-41AF-8D65-068AFE6F573A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6288-22C7-4E4E-A013-1A4705AC05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349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C4D6F-84B2-41AF-8D65-068AFE6F573A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6288-22C7-4E4E-A013-1A4705AC05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50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C4D6F-84B2-41AF-8D65-068AFE6F573A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6288-22C7-4E4E-A013-1A4705AC05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238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C4D6F-84B2-41AF-8D65-068AFE6F573A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6288-22C7-4E4E-A013-1A4705AC05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40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C4D6F-84B2-41AF-8D65-068AFE6F573A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6288-22C7-4E4E-A013-1A4705AC05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733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C4D6F-84B2-41AF-8D65-068AFE6F573A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6288-22C7-4E4E-A013-1A4705AC05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220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C4D6F-84B2-41AF-8D65-068AFE6F573A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6288-22C7-4E4E-A013-1A4705AC05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641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C4D6F-84B2-41AF-8D65-068AFE6F573A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6288-22C7-4E4E-A013-1A4705AC05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67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C4D6F-84B2-41AF-8D65-068AFE6F573A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6288-22C7-4E4E-A013-1A4705AC05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689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C4D6F-84B2-41AF-8D65-068AFE6F573A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D6288-22C7-4E4E-A013-1A4705AC05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692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65" y="1274614"/>
            <a:ext cx="10543309" cy="525312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0" y="0"/>
            <a:ext cx="12086727" cy="76200"/>
          </a:xfrm>
          <a:prstGeom prst="line">
            <a:avLst/>
          </a:prstGeom>
          <a:ln w="57150" cmpd="dbl">
            <a:solidFill>
              <a:schemeClr val="accent2">
                <a:alpha val="79000"/>
              </a:schemeClr>
            </a:solidFill>
            <a:prstDash val="lgDashDotDot"/>
            <a:bevel/>
            <a:headEnd w="med" len="sm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0" y="6780211"/>
            <a:ext cx="12086727" cy="1"/>
          </a:xfrm>
          <a:prstGeom prst="line">
            <a:avLst/>
          </a:prstGeom>
          <a:ln w="57150" cmpd="dbl">
            <a:solidFill>
              <a:schemeClr val="accent2">
                <a:alpha val="79000"/>
              </a:schemeClr>
            </a:solidFill>
            <a:prstDash val="lgDashDotDot"/>
            <a:bevel/>
            <a:headEnd w="med" len="sm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60544" y="794"/>
            <a:ext cx="1588" cy="6858000"/>
          </a:xfrm>
          <a:prstGeom prst="line">
            <a:avLst/>
          </a:prstGeom>
          <a:ln w="57150" cmpd="dbl">
            <a:solidFill>
              <a:schemeClr val="accent2">
                <a:alpha val="79000"/>
              </a:schemeClr>
            </a:solidFill>
            <a:prstDash val="lgDashDotDot"/>
            <a:bevel/>
            <a:headEnd w="med" len="sm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088315" y="0"/>
            <a:ext cx="6703" cy="6858000"/>
          </a:xfrm>
          <a:prstGeom prst="line">
            <a:avLst/>
          </a:prstGeom>
          <a:ln w="57150" cmpd="dbl">
            <a:solidFill>
              <a:schemeClr val="accent2">
                <a:alpha val="79000"/>
              </a:schemeClr>
            </a:solidFill>
            <a:prstDash val="lgDashDotDot"/>
            <a:bevel/>
            <a:headEnd w="med" len="sm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687782" y="443345"/>
            <a:ext cx="7232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17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0" y="0"/>
            <a:ext cx="12086727" cy="76200"/>
          </a:xfrm>
          <a:prstGeom prst="line">
            <a:avLst/>
          </a:prstGeom>
          <a:ln w="57150" cmpd="dbl">
            <a:solidFill>
              <a:schemeClr val="accent2">
                <a:alpha val="79000"/>
              </a:schemeClr>
            </a:solidFill>
            <a:prstDash val="lgDashDotDot"/>
            <a:bevel/>
            <a:headEnd w="med" len="sm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V="1">
            <a:off x="0" y="6780211"/>
            <a:ext cx="12086727" cy="1"/>
          </a:xfrm>
          <a:prstGeom prst="line">
            <a:avLst/>
          </a:prstGeom>
          <a:ln w="57150" cmpd="dbl">
            <a:solidFill>
              <a:schemeClr val="accent2">
                <a:alpha val="79000"/>
              </a:schemeClr>
            </a:solidFill>
            <a:prstDash val="lgDashDotDot"/>
            <a:bevel/>
            <a:headEnd w="med" len="sm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60544" y="794"/>
            <a:ext cx="1588" cy="6858000"/>
          </a:xfrm>
          <a:prstGeom prst="line">
            <a:avLst/>
          </a:prstGeom>
          <a:ln w="57150" cmpd="dbl">
            <a:solidFill>
              <a:schemeClr val="accent2">
                <a:alpha val="79000"/>
              </a:schemeClr>
            </a:solidFill>
            <a:prstDash val="lgDashDotDot"/>
            <a:bevel/>
            <a:headEnd w="med" len="sm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2088315" y="0"/>
            <a:ext cx="6703" cy="6858000"/>
          </a:xfrm>
          <a:prstGeom prst="line">
            <a:avLst/>
          </a:prstGeom>
          <a:ln w="57150" cmpd="dbl">
            <a:solidFill>
              <a:schemeClr val="accent2">
                <a:alpha val="79000"/>
              </a:schemeClr>
            </a:solidFill>
            <a:prstDash val="lgDashDotDot"/>
            <a:bevel/>
            <a:headEnd w="med" len="sm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37625" y="407963"/>
            <a:ext cx="11394830" cy="11254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–                                                                                                             (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১৫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7625" y="1561514"/>
            <a:ext cx="11408898" cy="46001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2031" y="1814732"/>
            <a:ext cx="640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১।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চিত্রাংকন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করো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342900" indent="-342900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গ্রুপ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শাপলা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পদ্ম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গোলাপ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দল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3750" y="3416136"/>
            <a:ext cx="95121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১।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342900" indent="-342900"/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গ্রুপ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যমুনা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মেঘনা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ব্রহ্মপুত্র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দল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0" y="0"/>
            <a:ext cx="12086727" cy="76200"/>
          </a:xfrm>
          <a:prstGeom prst="line">
            <a:avLst/>
          </a:prstGeom>
          <a:ln w="57150" cmpd="dbl">
            <a:solidFill>
              <a:schemeClr val="accent2">
                <a:alpha val="79000"/>
              </a:schemeClr>
            </a:solidFill>
            <a:prstDash val="lgDashDotDot"/>
            <a:bevel/>
            <a:headEnd w="med" len="sm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V="1">
            <a:off x="0" y="6780211"/>
            <a:ext cx="12086727" cy="1"/>
          </a:xfrm>
          <a:prstGeom prst="line">
            <a:avLst/>
          </a:prstGeom>
          <a:ln w="57150" cmpd="dbl">
            <a:solidFill>
              <a:schemeClr val="accent2">
                <a:alpha val="79000"/>
              </a:schemeClr>
            </a:solidFill>
            <a:prstDash val="lgDashDotDot"/>
            <a:bevel/>
            <a:headEnd w="med" len="sm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60544" y="794"/>
            <a:ext cx="1588" cy="6858000"/>
          </a:xfrm>
          <a:prstGeom prst="line">
            <a:avLst/>
          </a:prstGeom>
          <a:ln w="57150" cmpd="dbl">
            <a:solidFill>
              <a:schemeClr val="accent2">
                <a:alpha val="79000"/>
              </a:schemeClr>
            </a:solidFill>
            <a:prstDash val="lgDashDotDot"/>
            <a:bevel/>
            <a:headEnd w="med" len="sm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2088315" y="0"/>
            <a:ext cx="6703" cy="6858000"/>
          </a:xfrm>
          <a:prstGeom prst="line">
            <a:avLst/>
          </a:prstGeom>
          <a:ln w="57150" cmpd="dbl">
            <a:solidFill>
              <a:schemeClr val="accent2">
                <a:alpha val="79000"/>
              </a:schemeClr>
            </a:solidFill>
            <a:prstDash val="lgDashDotDot"/>
            <a:bevel/>
            <a:headEnd w="med" len="sm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452266" y="309827"/>
            <a:ext cx="29599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নেটওয়ার্ক-সংশ্লিষ্ট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49" b="22087"/>
          <a:stretch/>
        </p:blipFill>
        <p:spPr>
          <a:xfrm>
            <a:off x="1995056" y="1005120"/>
            <a:ext cx="8118762" cy="406564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66017" y="5526069"/>
            <a:ext cx="11554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সার্ভার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শক্তিশালী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যেটি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কম্পিউটারকে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অনেকগুলো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সার্ভার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যেসব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সার্ভার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ক্লায়েন্ট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0" y="0"/>
            <a:ext cx="12086727" cy="76200"/>
          </a:xfrm>
          <a:prstGeom prst="line">
            <a:avLst/>
          </a:prstGeom>
          <a:ln w="57150" cmpd="dbl">
            <a:solidFill>
              <a:schemeClr val="accent2">
                <a:alpha val="79000"/>
              </a:schemeClr>
            </a:solidFill>
            <a:prstDash val="lgDashDotDot"/>
            <a:bevel/>
            <a:headEnd w="med" len="sm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V="1">
            <a:off x="0" y="6780211"/>
            <a:ext cx="12086727" cy="1"/>
          </a:xfrm>
          <a:prstGeom prst="line">
            <a:avLst/>
          </a:prstGeom>
          <a:ln w="57150" cmpd="dbl">
            <a:solidFill>
              <a:schemeClr val="accent2">
                <a:alpha val="79000"/>
              </a:schemeClr>
            </a:solidFill>
            <a:prstDash val="lgDashDotDot"/>
            <a:bevel/>
            <a:headEnd w="med" len="sm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60544" y="794"/>
            <a:ext cx="1588" cy="6858000"/>
          </a:xfrm>
          <a:prstGeom prst="line">
            <a:avLst/>
          </a:prstGeom>
          <a:ln w="57150" cmpd="dbl">
            <a:solidFill>
              <a:schemeClr val="accent2">
                <a:alpha val="79000"/>
              </a:schemeClr>
            </a:solidFill>
            <a:prstDash val="lgDashDotDot"/>
            <a:bevel/>
            <a:headEnd w="med" len="sm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2088315" y="0"/>
            <a:ext cx="6703" cy="6858000"/>
          </a:xfrm>
          <a:prstGeom prst="line">
            <a:avLst/>
          </a:prstGeom>
          <a:ln w="57150" cmpd="dbl">
            <a:solidFill>
              <a:schemeClr val="accent2">
                <a:alpha val="79000"/>
              </a:schemeClr>
            </a:solidFill>
            <a:prstDash val="lgDashDotDot"/>
            <a:bevel/>
            <a:headEnd w="med" len="sm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07685" y="309827"/>
            <a:ext cx="29599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নেটওয়ার্ক-সংশ্লিষ্ট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596" y="1005119"/>
            <a:ext cx="4941311" cy="39608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9031" y="5525377"/>
            <a:ext cx="11925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মিডিয়া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কম্পিউটারগুলো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জুড়ে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হয়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সেটাই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মিডিয়া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কো-এক্সিয়াল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ফাইবার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0" y="0"/>
            <a:ext cx="12086727" cy="76200"/>
          </a:xfrm>
          <a:prstGeom prst="line">
            <a:avLst/>
          </a:prstGeom>
          <a:ln w="57150" cmpd="dbl">
            <a:solidFill>
              <a:schemeClr val="accent2">
                <a:alpha val="79000"/>
              </a:schemeClr>
            </a:solidFill>
            <a:prstDash val="lgDashDotDot"/>
            <a:bevel/>
            <a:headEnd w="med" len="sm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V="1">
            <a:off x="0" y="6780211"/>
            <a:ext cx="12086727" cy="1"/>
          </a:xfrm>
          <a:prstGeom prst="line">
            <a:avLst/>
          </a:prstGeom>
          <a:ln w="57150" cmpd="dbl">
            <a:solidFill>
              <a:schemeClr val="accent2">
                <a:alpha val="79000"/>
              </a:schemeClr>
            </a:solidFill>
            <a:prstDash val="lgDashDotDot"/>
            <a:bevel/>
            <a:headEnd w="med" len="sm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60544" y="794"/>
            <a:ext cx="1588" cy="6858000"/>
          </a:xfrm>
          <a:prstGeom prst="line">
            <a:avLst/>
          </a:prstGeom>
          <a:ln w="57150" cmpd="dbl">
            <a:solidFill>
              <a:schemeClr val="accent2">
                <a:alpha val="79000"/>
              </a:schemeClr>
            </a:solidFill>
            <a:prstDash val="lgDashDotDot"/>
            <a:bevel/>
            <a:headEnd w="med" len="sm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2088315" y="0"/>
            <a:ext cx="6703" cy="6858000"/>
          </a:xfrm>
          <a:prstGeom prst="line">
            <a:avLst/>
          </a:prstGeom>
          <a:ln w="57150" cmpd="dbl">
            <a:solidFill>
              <a:schemeClr val="accent2">
                <a:alpha val="79000"/>
              </a:schemeClr>
            </a:solidFill>
            <a:prstDash val="lgDashDotDot"/>
            <a:bevel/>
            <a:headEnd w="med" len="sm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39" b="20758"/>
          <a:stretch/>
        </p:blipFill>
        <p:spPr>
          <a:xfrm>
            <a:off x="2535381" y="1385456"/>
            <a:ext cx="6844145" cy="338050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07685" y="309827"/>
            <a:ext cx="29599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নেটওয়ার্ক-সংশ্লিষ্ট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63002" y="5808567"/>
            <a:ext cx="11427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এডাপ্টার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মিডিয়া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কম্পিউটারকে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0" y="0"/>
            <a:ext cx="12086727" cy="76200"/>
          </a:xfrm>
          <a:prstGeom prst="line">
            <a:avLst/>
          </a:prstGeom>
          <a:ln w="57150" cmpd="dbl">
            <a:solidFill>
              <a:schemeClr val="accent2">
                <a:alpha val="79000"/>
              </a:schemeClr>
            </a:solidFill>
            <a:prstDash val="lgDashDotDot"/>
            <a:bevel/>
            <a:headEnd w="med" len="sm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V="1">
            <a:off x="0" y="6780211"/>
            <a:ext cx="12086727" cy="1"/>
          </a:xfrm>
          <a:prstGeom prst="line">
            <a:avLst/>
          </a:prstGeom>
          <a:ln w="57150" cmpd="dbl">
            <a:solidFill>
              <a:schemeClr val="accent2">
                <a:alpha val="79000"/>
              </a:schemeClr>
            </a:solidFill>
            <a:prstDash val="lgDashDotDot"/>
            <a:bevel/>
            <a:headEnd w="med" len="sm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60544" y="794"/>
            <a:ext cx="1588" cy="6858000"/>
          </a:xfrm>
          <a:prstGeom prst="line">
            <a:avLst/>
          </a:prstGeom>
          <a:ln w="57150" cmpd="dbl">
            <a:solidFill>
              <a:schemeClr val="accent2">
                <a:alpha val="79000"/>
              </a:schemeClr>
            </a:solidFill>
            <a:prstDash val="lgDashDotDot"/>
            <a:bevel/>
            <a:headEnd w="med" len="sm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2088315" y="0"/>
            <a:ext cx="6703" cy="6858000"/>
          </a:xfrm>
          <a:prstGeom prst="line">
            <a:avLst/>
          </a:prstGeom>
          <a:ln w="57150" cmpd="dbl">
            <a:solidFill>
              <a:schemeClr val="accent2">
                <a:alpha val="79000"/>
              </a:schemeClr>
            </a:solidFill>
            <a:prstDash val="lgDashDotDot"/>
            <a:bevel/>
            <a:headEnd w="med" len="sm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507685" y="309827"/>
            <a:ext cx="29599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নেটওয়ার্ক-সংশ্লিষ্ট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928" y="778511"/>
            <a:ext cx="8492836" cy="45466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6017" y="5525377"/>
            <a:ext cx="11607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ক্লায়েন্টের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হয়,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রিসোর্স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প্রিন্টার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ফ্যাক্স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0" y="0"/>
            <a:ext cx="12086727" cy="76200"/>
          </a:xfrm>
          <a:prstGeom prst="line">
            <a:avLst/>
          </a:prstGeom>
          <a:ln w="57150" cmpd="dbl">
            <a:solidFill>
              <a:schemeClr val="accent2">
                <a:alpha val="79000"/>
              </a:schemeClr>
            </a:solidFill>
            <a:prstDash val="lgDashDotDot"/>
            <a:bevel/>
            <a:headEnd w="med" len="sm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V="1">
            <a:off x="0" y="6780211"/>
            <a:ext cx="12086727" cy="1"/>
          </a:xfrm>
          <a:prstGeom prst="line">
            <a:avLst/>
          </a:prstGeom>
          <a:ln w="57150" cmpd="dbl">
            <a:solidFill>
              <a:schemeClr val="accent2">
                <a:alpha val="79000"/>
              </a:schemeClr>
            </a:solidFill>
            <a:prstDash val="lgDashDotDot"/>
            <a:bevel/>
            <a:headEnd w="med" len="sm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60544" y="794"/>
            <a:ext cx="1588" cy="6858000"/>
          </a:xfrm>
          <a:prstGeom prst="line">
            <a:avLst/>
          </a:prstGeom>
          <a:ln w="57150" cmpd="dbl">
            <a:solidFill>
              <a:schemeClr val="accent2">
                <a:alpha val="79000"/>
              </a:schemeClr>
            </a:solidFill>
            <a:prstDash val="lgDashDotDot"/>
            <a:bevel/>
            <a:headEnd w="med" len="sm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2088315" y="0"/>
            <a:ext cx="6703" cy="6858000"/>
          </a:xfrm>
          <a:prstGeom prst="line">
            <a:avLst/>
          </a:prstGeom>
          <a:ln w="57150" cmpd="dbl">
            <a:solidFill>
              <a:schemeClr val="accent2">
                <a:alpha val="79000"/>
              </a:schemeClr>
            </a:solidFill>
            <a:prstDash val="lgDashDotDot"/>
            <a:bevel/>
            <a:headEnd w="med" len="sm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36" y="857250"/>
            <a:ext cx="9074728" cy="446289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63377" y="235098"/>
            <a:ext cx="29599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নেটওয়ার্ক-সংশ্লিষ্ট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63002" y="5573032"/>
            <a:ext cx="11205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মানতে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হয়।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নিয়মে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নিয়মগুলোই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প্রটোকল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http.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0" y="0"/>
            <a:ext cx="12086727" cy="76200"/>
          </a:xfrm>
          <a:prstGeom prst="line">
            <a:avLst/>
          </a:prstGeom>
          <a:ln w="57150" cmpd="dbl">
            <a:solidFill>
              <a:schemeClr val="accent2">
                <a:alpha val="79000"/>
              </a:schemeClr>
            </a:solidFill>
            <a:prstDash val="lgDashDotDot"/>
            <a:bevel/>
            <a:headEnd w="med" len="sm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V="1">
            <a:off x="0" y="6780211"/>
            <a:ext cx="12086727" cy="1"/>
          </a:xfrm>
          <a:prstGeom prst="line">
            <a:avLst/>
          </a:prstGeom>
          <a:ln w="57150" cmpd="dbl">
            <a:solidFill>
              <a:schemeClr val="accent2">
                <a:alpha val="79000"/>
              </a:schemeClr>
            </a:solidFill>
            <a:prstDash val="lgDashDotDot"/>
            <a:bevel/>
            <a:headEnd w="med" len="sm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60544" y="794"/>
            <a:ext cx="1588" cy="6858000"/>
          </a:xfrm>
          <a:prstGeom prst="line">
            <a:avLst/>
          </a:prstGeom>
          <a:ln w="57150" cmpd="dbl">
            <a:solidFill>
              <a:schemeClr val="accent2">
                <a:alpha val="79000"/>
              </a:schemeClr>
            </a:solidFill>
            <a:prstDash val="lgDashDotDot"/>
            <a:bevel/>
            <a:headEnd w="med" len="sm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2088315" y="0"/>
            <a:ext cx="6703" cy="6858000"/>
          </a:xfrm>
          <a:prstGeom prst="line">
            <a:avLst/>
          </a:prstGeom>
          <a:ln w="57150" cmpd="dbl">
            <a:solidFill>
              <a:schemeClr val="accent2">
                <a:alpha val="79000"/>
              </a:schemeClr>
            </a:solidFill>
            <a:prstDash val="lgDashDotDot"/>
            <a:bevel/>
            <a:headEnd w="med" len="sm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37625" y="407963"/>
            <a:ext cx="11394830" cy="11254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–                                                                                          (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৭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7625" y="1561514"/>
            <a:ext cx="11408898" cy="46001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428467" y="2541638"/>
            <a:ext cx="4066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১।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শর্তাবলী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 </a:t>
            </a:r>
          </a:p>
          <a:p>
            <a:pPr marL="342900" indent="-342900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0" y="0"/>
            <a:ext cx="12086727" cy="76200"/>
          </a:xfrm>
          <a:prstGeom prst="line">
            <a:avLst/>
          </a:prstGeom>
          <a:ln w="57150" cmpd="dbl">
            <a:solidFill>
              <a:schemeClr val="accent2">
                <a:alpha val="79000"/>
              </a:schemeClr>
            </a:solidFill>
            <a:prstDash val="lgDashDotDot"/>
            <a:bevel/>
            <a:headEnd w="med" len="sm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V="1">
            <a:off x="0" y="6780211"/>
            <a:ext cx="12086727" cy="1"/>
          </a:xfrm>
          <a:prstGeom prst="line">
            <a:avLst/>
          </a:prstGeom>
          <a:ln w="57150" cmpd="dbl">
            <a:solidFill>
              <a:schemeClr val="accent2">
                <a:alpha val="79000"/>
              </a:schemeClr>
            </a:solidFill>
            <a:prstDash val="lgDashDotDot"/>
            <a:bevel/>
            <a:headEnd w="med" len="sm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60544" y="794"/>
            <a:ext cx="1588" cy="6858000"/>
          </a:xfrm>
          <a:prstGeom prst="line">
            <a:avLst/>
          </a:prstGeom>
          <a:ln w="57150" cmpd="dbl">
            <a:solidFill>
              <a:schemeClr val="accent2">
                <a:alpha val="79000"/>
              </a:schemeClr>
            </a:solidFill>
            <a:prstDash val="lgDashDotDot"/>
            <a:bevel/>
            <a:headEnd w="med" len="sm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2088315" y="0"/>
            <a:ext cx="6703" cy="6858000"/>
          </a:xfrm>
          <a:prstGeom prst="line">
            <a:avLst/>
          </a:prstGeom>
          <a:ln w="57150" cmpd="dbl">
            <a:solidFill>
              <a:schemeClr val="accent2">
                <a:alpha val="79000"/>
              </a:schemeClr>
            </a:solidFill>
            <a:prstDash val="lgDashDotDot"/>
            <a:bevel/>
            <a:headEnd w="med" len="sm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875524914"/>
              </p:ext>
            </p:extLst>
          </p:nvPr>
        </p:nvGraphicFramePr>
        <p:xfrm>
          <a:off x="2010429" y="49799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0" y="0"/>
            <a:ext cx="12086727" cy="76200"/>
          </a:xfrm>
          <a:prstGeom prst="line">
            <a:avLst/>
          </a:prstGeom>
          <a:ln w="57150" cmpd="dbl">
            <a:solidFill>
              <a:schemeClr val="accent2">
                <a:alpha val="79000"/>
              </a:schemeClr>
            </a:solidFill>
            <a:prstDash val="lgDashDotDot"/>
            <a:bevel/>
            <a:headEnd w="med" len="sm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V="1">
            <a:off x="0" y="6780211"/>
            <a:ext cx="12086727" cy="1"/>
          </a:xfrm>
          <a:prstGeom prst="line">
            <a:avLst/>
          </a:prstGeom>
          <a:ln w="57150" cmpd="dbl">
            <a:solidFill>
              <a:schemeClr val="accent2">
                <a:alpha val="79000"/>
              </a:schemeClr>
            </a:solidFill>
            <a:prstDash val="lgDashDotDot"/>
            <a:bevel/>
            <a:headEnd w="med" len="sm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60544" y="794"/>
            <a:ext cx="1588" cy="6858000"/>
          </a:xfrm>
          <a:prstGeom prst="line">
            <a:avLst/>
          </a:prstGeom>
          <a:ln w="57150" cmpd="dbl">
            <a:solidFill>
              <a:schemeClr val="accent2">
                <a:alpha val="79000"/>
              </a:schemeClr>
            </a:solidFill>
            <a:prstDash val="lgDashDotDot"/>
            <a:bevel/>
            <a:headEnd w="med" len="sm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2088315" y="0"/>
            <a:ext cx="6703" cy="6858000"/>
          </a:xfrm>
          <a:prstGeom prst="line">
            <a:avLst/>
          </a:prstGeom>
          <a:ln w="57150" cmpd="dbl">
            <a:solidFill>
              <a:schemeClr val="accent2">
                <a:alpha val="79000"/>
              </a:schemeClr>
            </a:solidFill>
            <a:prstDash val="lgDashDotDot"/>
            <a:bevel/>
            <a:headEnd w="med" len="sm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23165" y="360218"/>
            <a:ext cx="1274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1579418"/>
            <a:ext cx="86452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রিসোর্স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ক্লায়েন্ট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চারটা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মিডিয়ার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তালিকাভূক্ত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৫। http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পূর্ণরুপ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4622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0" y="0"/>
            <a:ext cx="12086727" cy="76200"/>
          </a:xfrm>
          <a:prstGeom prst="line">
            <a:avLst/>
          </a:prstGeom>
          <a:ln w="57150" cmpd="dbl">
            <a:solidFill>
              <a:schemeClr val="accent2">
                <a:alpha val="79000"/>
              </a:schemeClr>
            </a:solidFill>
            <a:prstDash val="lgDashDotDot"/>
            <a:bevel/>
            <a:headEnd w="med" len="sm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V="1">
            <a:off x="0" y="6780211"/>
            <a:ext cx="12086727" cy="1"/>
          </a:xfrm>
          <a:prstGeom prst="line">
            <a:avLst/>
          </a:prstGeom>
          <a:ln w="57150" cmpd="dbl">
            <a:solidFill>
              <a:schemeClr val="accent2">
                <a:alpha val="79000"/>
              </a:schemeClr>
            </a:solidFill>
            <a:prstDash val="lgDashDotDot"/>
            <a:bevel/>
            <a:headEnd w="med" len="sm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60544" y="794"/>
            <a:ext cx="1588" cy="6858000"/>
          </a:xfrm>
          <a:prstGeom prst="line">
            <a:avLst/>
          </a:prstGeom>
          <a:ln w="57150" cmpd="dbl">
            <a:solidFill>
              <a:schemeClr val="accent2">
                <a:alpha val="79000"/>
              </a:schemeClr>
            </a:solidFill>
            <a:prstDash val="lgDashDotDot"/>
            <a:bevel/>
            <a:headEnd w="med" len="sm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2088315" y="0"/>
            <a:ext cx="6703" cy="6858000"/>
          </a:xfrm>
          <a:prstGeom prst="line">
            <a:avLst/>
          </a:prstGeom>
          <a:ln w="57150" cmpd="dbl">
            <a:solidFill>
              <a:schemeClr val="accent2">
                <a:alpha val="79000"/>
              </a:schemeClr>
            </a:solidFill>
            <a:prstDash val="lgDashDotDot"/>
            <a:bevel/>
            <a:headEnd w="med" len="sm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7" b="6166"/>
          <a:stretch/>
        </p:blipFill>
        <p:spPr>
          <a:xfrm>
            <a:off x="249382" y="263236"/>
            <a:ext cx="11596254" cy="63176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004272" y="583099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33362" y="4309876"/>
            <a:ext cx="8007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যন্ত্রপাতির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87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0" y="0"/>
            <a:ext cx="12086727" cy="76200"/>
          </a:xfrm>
          <a:prstGeom prst="line">
            <a:avLst/>
          </a:prstGeom>
          <a:ln w="57150" cmpd="dbl">
            <a:solidFill>
              <a:schemeClr val="accent2">
                <a:alpha val="79000"/>
              </a:schemeClr>
            </a:solidFill>
            <a:prstDash val="lgDashDotDot"/>
            <a:bevel/>
            <a:headEnd w="med" len="sm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V="1">
            <a:off x="0" y="6780211"/>
            <a:ext cx="12086727" cy="1"/>
          </a:xfrm>
          <a:prstGeom prst="line">
            <a:avLst/>
          </a:prstGeom>
          <a:ln w="57150" cmpd="dbl">
            <a:solidFill>
              <a:schemeClr val="accent2">
                <a:alpha val="79000"/>
              </a:schemeClr>
            </a:solidFill>
            <a:prstDash val="lgDashDotDot"/>
            <a:bevel/>
            <a:headEnd w="med" len="sm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60544" y="794"/>
            <a:ext cx="1588" cy="6858000"/>
          </a:xfrm>
          <a:prstGeom prst="line">
            <a:avLst/>
          </a:prstGeom>
          <a:ln w="57150" cmpd="dbl">
            <a:solidFill>
              <a:schemeClr val="accent2">
                <a:alpha val="79000"/>
              </a:schemeClr>
            </a:solidFill>
            <a:prstDash val="lgDashDotDot"/>
            <a:bevel/>
            <a:headEnd w="med" len="sm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2088315" y="0"/>
            <a:ext cx="6703" cy="6858000"/>
          </a:xfrm>
          <a:prstGeom prst="line">
            <a:avLst/>
          </a:prstGeom>
          <a:ln w="57150" cmpd="dbl">
            <a:solidFill>
              <a:schemeClr val="accent2">
                <a:alpha val="79000"/>
              </a:schemeClr>
            </a:solidFill>
            <a:prstDash val="lgDashDotDot"/>
            <a:bevel/>
            <a:headEnd w="med" len="sm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98066" y="3687054"/>
            <a:ext cx="49969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গোলাম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ওয়ারেছ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তামাই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ইসলামিয়া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ফাযিল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তামাই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বেলকুচি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সিরাজগঞ্জ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০১৭১৭৫২২৮৭৪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মেইলঃ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warestamai80@gmail.com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wares_tamai@yahoo.com</a:t>
            </a:r>
          </a:p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21874" y="3687054"/>
            <a:ext cx="3429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অষ্টম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২ </a:t>
            </a: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৪০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০২/০৩/২০২০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043363" y="221673"/>
            <a:ext cx="22456" cy="6359236"/>
          </a:xfrm>
          <a:prstGeom prst="line">
            <a:avLst/>
          </a:prstGeom>
          <a:ln w="38100">
            <a:solidFill>
              <a:srgbClr val="FFFF00"/>
            </a:solidFill>
            <a:prstDash val="lgDashDotDot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086" y="661555"/>
            <a:ext cx="2299853" cy="287481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904" y="363681"/>
            <a:ext cx="2167526" cy="2975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6666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0" y="0"/>
            <a:ext cx="12086727" cy="76200"/>
          </a:xfrm>
          <a:prstGeom prst="line">
            <a:avLst/>
          </a:prstGeom>
          <a:ln w="57150" cmpd="dbl">
            <a:solidFill>
              <a:schemeClr val="accent2">
                <a:alpha val="79000"/>
              </a:schemeClr>
            </a:solidFill>
            <a:prstDash val="lgDashDotDot"/>
            <a:bevel/>
            <a:headEnd w="med" len="sm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V="1">
            <a:off x="0" y="6780211"/>
            <a:ext cx="12086727" cy="1"/>
          </a:xfrm>
          <a:prstGeom prst="line">
            <a:avLst/>
          </a:prstGeom>
          <a:ln w="57150" cmpd="dbl">
            <a:solidFill>
              <a:schemeClr val="accent2">
                <a:alpha val="79000"/>
              </a:schemeClr>
            </a:solidFill>
            <a:prstDash val="lgDashDotDot"/>
            <a:bevel/>
            <a:headEnd w="med" len="sm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60544" y="794"/>
            <a:ext cx="1588" cy="6858000"/>
          </a:xfrm>
          <a:prstGeom prst="line">
            <a:avLst/>
          </a:prstGeom>
          <a:ln w="57150" cmpd="dbl">
            <a:solidFill>
              <a:schemeClr val="accent2">
                <a:alpha val="79000"/>
              </a:schemeClr>
            </a:solidFill>
            <a:prstDash val="lgDashDotDot"/>
            <a:bevel/>
            <a:headEnd w="med" len="sm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2088315" y="0"/>
            <a:ext cx="6703" cy="6858000"/>
          </a:xfrm>
          <a:prstGeom prst="line">
            <a:avLst/>
          </a:prstGeom>
          <a:ln w="57150" cmpd="dbl">
            <a:solidFill>
              <a:schemeClr val="accent2">
                <a:alpha val="79000"/>
              </a:schemeClr>
            </a:solidFill>
            <a:prstDash val="lgDashDotDot"/>
            <a:bevel/>
            <a:headEnd w="med" len="sm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447310" y="429491"/>
            <a:ext cx="48491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400" dirty="0" smtClean="0"/>
              <a:t>? </a:t>
            </a:r>
            <a:endParaRPr lang="en-US" sz="34400" dirty="0"/>
          </a:p>
        </p:txBody>
      </p:sp>
    </p:spTree>
    <p:extLst>
      <p:ext uri="{BB962C8B-B14F-4D97-AF65-F5344CB8AC3E}">
        <p14:creationId xmlns:p14="http://schemas.microsoft.com/office/powerpoint/2010/main" val="411337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163" y="1142567"/>
            <a:ext cx="9296400" cy="5210175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0" y="0"/>
            <a:ext cx="12086727" cy="76200"/>
          </a:xfrm>
          <a:prstGeom prst="line">
            <a:avLst/>
          </a:prstGeom>
          <a:ln w="57150" cmpd="dbl">
            <a:solidFill>
              <a:schemeClr val="accent2">
                <a:alpha val="79000"/>
              </a:schemeClr>
            </a:solidFill>
            <a:prstDash val="lgDashDotDot"/>
            <a:bevel/>
            <a:headEnd w="med" len="sm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0" y="6780211"/>
            <a:ext cx="12086727" cy="1"/>
          </a:xfrm>
          <a:prstGeom prst="line">
            <a:avLst/>
          </a:prstGeom>
          <a:ln w="57150" cmpd="dbl">
            <a:solidFill>
              <a:schemeClr val="accent2">
                <a:alpha val="79000"/>
              </a:schemeClr>
            </a:solidFill>
            <a:prstDash val="lgDashDotDot"/>
            <a:bevel/>
            <a:headEnd w="med" len="sm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60544" y="794"/>
            <a:ext cx="1588" cy="6858000"/>
          </a:xfrm>
          <a:prstGeom prst="line">
            <a:avLst/>
          </a:prstGeom>
          <a:ln w="57150" cmpd="dbl">
            <a:solidFill>
              <a:schemeClr val="accent2">
                <a:alpha val="79000"/>
              </a:schemeClr>
            </a:solidFill>
            <a:prstDash val="lgDashDotDot"/>
            <a:bevel/>
            <a:headEnd w="med" len="sm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2088315" y="0"/>
            <a:ext cx="6703" cy="6858000"/>
          </a:xfrm>
          <a:prstGeom prst="line">
            <a:avLst/>
          </a:prstGeom>
          <a:ln w="57150" cmpd="dbl">
            <a:solidFill>
              <a:schemeClr val="accent2">
                <a:alpha val="79000"/>
              </a:schemeClr>
            </a:solidFill>
            <a:prstDash val="lgDashDotDot"/>
            <a:bevel/>
            <a:headEnd w="med" len="sm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713018" y="531379"/>
            <a:ext cx="36021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26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0" y="0"/>
            <a:ext cx="12086727" cy="76200"/>
          </a:xfrm>
          <a:prstGeom prst="line">
            <a:avLst/>
          </a:prstGeom>
          <a:ln w="57150" cmpd="dbl">
            <a:solidFill>
              <a:schemeClr val="accent2">
                <a:alpha val="79000"/>
              </a:schemeClr>
            </a:solidFill>
            <a:prstDash val="lgDashDotDot"/>
            <a:bevel/>
            <a:headEnd w="med" len="sm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V="1">
            <a:off x="0" y="6780211"/>
            <a:ext cx="12086727" cy="1"/>
          </a:xfrm>
          <a:prstGeom prst="line">
            <a:avLst/>
          </a:prstGeom>
          <a:ln w="57150" cmpd="dbl">
            <a:solidFill>
              <a:schemeClr val="accent2">
                <a:alpha val="79000"/>
              </a:schemeClr>
            </a:solidFill>
            <a:prstDash val="lgDashDotDot"/>
            <a:bevel/>
            <a:headEnd w="med" len="sm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60544" y="794"/>
            <a:ext cx="1588" cy="6858000"/>
          </a:xfrm>
          <a:prstGeom prst="line">
            <a:avLst/>
          </a:prstGeom>
          <a:ln w="57150" cmpd="dbl">
            <a:solidFill>
              <a:schemeClr val="accent2">
                <a:alpha val="79000"/>
              </a:schemeClr>
            </a:solidFill>
            <a:prstDash val="lgDashDotDot"/>
            <a:bevel/>
            <a:headEnd w="med" len="sm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2088315" y="0"/>
            <a:ext cx="6703" cy="6858000"/>
          </a:xfrm>
          <a:prstGeom prst="line">
            <a:avLst/>
          </a:prstGeom>
          <a:ln w="57150" cmpd="dbl">
            <a:solidFill>
              <a:schemeClr val="accent2">
                <a:alpha val="79000"/>
              </a:schemeClr>
            </a:solidFill>
            <a:prstDash val="lgDashDotDot"/>
            <a:bevel/>
            <a:headEnd w="med" len="sm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801899" y="5934788"/>
            <a:ext cx="3817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68" y="1134230"/>
            <a:ext cx="5225149" cy="48509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" t="4266" r="4417" b="2886"/>
          <a:stretch/>
        </p:blipFill>
        <p:spPr>
          <a:xfrm>
            <a:off x="6043363" y="1127303"/>
            <a:ext cx="5664661" cy="48578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9" t="13940" r="5921" b="6464"/>
          <a:stretch/>
        </p:blipFill>
        <p:spPr>
          <a:xfrm>
            <a:off x="354008" y="1206844"/>
            <a:ext cx="5379851" cy="46800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933" y="1227576"/>
            <a:ext cx="5886046" cy="46800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65520" y="512618"/>
            <a:ext cx="3817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969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0" y="0"/>
            <a:ext cx="12086727" cy="76200"/>
          </a:xfrm>
          <a:prstGeom prst="line">
            <a:avLst/>
          </a:prstGeom>
          <a:ln w="57150" cmpd="dbl">
            <a:solidFill>
              <a:schemeClr val="accent2">
                <a:alpha val="79000"/>
              </a:schemeClr>
            </a:solidFill>
            <a:prstDash val="lgDashDotDot"/>
            <a:bevel/>
            <a:headEnd w="med" len="sm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V="1">
            <a:off x="0" y="6780211"/>
            <a:ext cx="12086727" cy="1"/>
          </a:xfrm>
          <a:prstGeom prst="line">
            <a:avLst/>
          </a:prstGeom>
          <a:ln w="57150" cmpd="dbl">
            <a:solidFill>
              <a:schemeClr val="accent2">
                <a:alpha val="79000"/>
              </a:schemeClr>
            </a:solidFill>
            <a:prstDash val="lgDashDotDot"/>
            <a:bevel/>
            <a:headEnd w="med" len="sm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60544" y="794"/>
            <a:ext cx="1588" cy="6858000"/>
          </a:xfrm>
          <a:prstGeom prst="line">
            <a:avLst/>
          </a:prstGeom>
          <a:ln w="57150" cmpd="dbl">
            <a:solidFill>
              <a:schemeClr val="accent2">
                <a:alpha val="79000"/>
              </a:schemeClr>
            </a:solidFill>
            <a:prstDash val="lgDashDotDot"/>
            <a:bevel/>
            <a:headEnd w="med" len="sm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2088315" y="0"/>
            <a:ext cx="6703" cy="6858000"/>
          </a:xfrm>
          <a:prstGeom prst="line">
            <a:avLst/>
          </a:prstGeom>
          <a:ln w="57150" cmpd="dbl">
            <a:solidFill>
              <a:schemeClr val="accent2">
                <a:alpha val="79000"/>
              </a:schemeClr>
            </a:solidFill>
            <a:prstDash val="lgDashDotDot"/>
            <a:bevel/>
            <a:headEnd w="med" len="sm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" t="4765" r="2070" b="2537"/>
          <a:stretch/>
        </p:blipFill>
        <p:spPr>
          <a:xfrm>
            <a:off x="1345700" y="886691"/>
            <a:ext cx="9395325" cy="55695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34505" y="337342"/>
            <a:ext cx="3817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817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0" y="0"/>
            <a:ext cx="12086727" cy="76200"/>
          </a:xfrm>
          <a:prstGeom prst="line">
            <a:avLst/>
          </a:prstGeom>
          <a:ln w="57150" cmpd="dbl">
            <a:solidFill>
              <a:schemeClr val="accent2">
                <a:alpha val="79000"/>
              </a:schemeClr>
            </a:solidFill>
            <a:prstDash val="lgDashDotDot"/>
            <a:bevel/>
            <a:headEnd w="med" len="sm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V="1">
            <a:off x="0" y="6780211"/>
            <a:ext cx="12086727" cy="1"/>
          </a:xfrm>
          <a:prstGeom prst="line">
            <a:avLst/>
          </a:prstGeom>
          <a:ln w="57150" cmpd="dbl">
            <a:solidFill>
              <a:schemeClr val="accent2">
                <a:alpha val="79000"/>
              </a:schemeClr>
            </a:solidFill>
            <a:prstDash val="lgDashDotDot"/>
            <a:bevel/>
            <a:headEnd w="med" len="sm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60544" y="794"/>
            <a:ext cx="1588" cy="6858000"/>
          </a:xfrm>
          <a:prstGeom prst="line">
            <a:avLst/>
          </a:prstGeom>
          <a:ln w="57150" cmpd="dbl">
            <a:solidFill>
              <a:schemeClr val="accent2">
                <a:alpha val="79000"/>
              </a:schemeClr>
            </a:solidFill>
            <a:prstDash val="lgDashDotDot"/>
            <a:bevel/>
            <a:headEnd w="med" len="sm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2088315" y="0"/>
            <a:ext cx="6703" cy="6858000"/>
          </a:xfrm>
          <a:prstGeom prst="line">
            <a:avLst/>
          </a:prstGeom>
          <a:ln w="57150" cmpd="dbl">
            <a:solidFill>
              <a:schemeClr val="accent2">
                <a:alpha val="79000"/>
              </a:schemeClr>
            </a:solidFill>
            <a:prstDash val="lgDashDotDot"/>
            <a:bevel/>
            <a:headEnd w="med" len="sm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01305" y="540327"/>
            <a:ext cx="1684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6975" y="1248213"/>
            <a:ext cx="4294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8359" y="2313712"/>
            <a:ext cx="92625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742950" indent="-742950">
              <a:buAutoNum type="arabicPeriod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নেটওয়ার্ক-সংশ্লিষ্ট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634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1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0" y="0"/>
            <a:ext cx="12086727" cy="76200"/>
          </a:xfrm>
          <a:prstGeom prst="line">
            <a:avLst/>
          </a:prstGeom>
          <a:ln w="57150" cmpd="dbl">
            <a:solidFill>
              <a:schemeClr val="accent2">
                <a:alpha val="79000"/>
              </a:schemeClr>
            </a:solidFill>
            <a:prstDash val="lgDashDotDot"/>
            <a:bevel/>
            <a:headEnd w="med" len="sm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V="1">
            <a:off x="0" y="6780211"/>
            <a:ext cx="12086727" cy="1"/>
          </a:xfrm>
          <a:prstGeom prst="line">
            <a:avLst/>
          </a:prstGeom>
          <a:ln w="57150" cmpd="dbl">
            <a:solidFill>
              <a:schemeClr val="accent2">
                <a:alpha val="79000"/>
              </a:schemeClr>
            </a:solidFill>
            <a:prstDash val="lgDashDotDot"/>
            <a:bevel/>
            <a:headEnd w="med" len="sm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60544" y="794"/>
            <a:ext cx="1588" cy="6858000"/>
          </a:xfrm>
          <a:prstGeom prst="line">
            <a:avLst/>
          </a:prstGeom>
          <a:ln w="57150" cmpd="dbl">
            <a:solidFill>
              <a:schemeClr val="accent2">
                <a:alpha val="79000"/>
              </a:schemeClr>
            </a:solidFill>
            <a:prstDash val="lgDashDotDot"/>
            <a:bevel/>
            <a:headEnd w="med" len="sm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2088315" y="0"/>
            <a:ext cx="6703" cy="6858000"/>
          </a:xfrm>
          <a:prstGeom prst="line">
            <a:avLst/>
          </a:prstGeom>
          <a:ln w="57150" cmpd="dbl">
            <a:solidFill>
              <a:schemeClr val="accent2">
                <a:alpha val="79000"/>
              </a:schemeClr>
            </a:solidFill>
            <a:prstDash val="lgDashDotDot"/>
            <a:bevel/>
            <a:headEnd w="med" len="sm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882938" y="290946"/>
            <a:ext cx="1642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496" y="937277"/>
            <a:ext cx="9919853" cy="45291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83437" y="5476989"/>
            <a:ext cx="9653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তারহীন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প্রেরণ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39140" y="3221503"/>
            <a:ext cx="1814732" cy="1012874"/>
          </a:xfrm>
          <a:prstGeom prst="rightArrow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00B0F0"/>
                </a:solidFill>
              </a:rPr>
              <a:t>একটি</a:t>
            </a:r>
            <a:r>
              <a:rPr lang="en-US" sz="1400" dirty="0" smtClean="0">
                <a:solidFill>
                  <a:srgbClr val="00B0F0"/>
                </a:solidFill>
              </a:rPr>
              <a:t> </a:t>
            </a:r>
            <a:r>
              <a:rPr lang="en-US" sz="1400" dirty="0" err="1" smtClean="0">
                <a:solidFill>
                  <a:srgbClr val="00B0F0"/>
                </a:solidFill>
              </a:rPr>
              <a:t>নেটওয়ার্ক</a:t>
            </a:r>
            <a:r>
              <a:rPr lang="en-US" sz="1400" dirty="0" smtClean="0">
                <a:solidFill>
                  <a:srgbClr val="00B0F0"/>
                </a:solidFill>
              </a:rPr>
              <a:t> </a:t>
            </a:r>
            <a:endParaRPr lang="en-US" sz="1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479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70819E-6 4.27382E-6 L 0.17741 -0.00602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0" y="0"/>
            <a:ext cx="12086727" cy="76200"/>
          </a:xfrm>
          <a:prstGeom prst="line">
            <a:avLst/>
          </a:prstGeom>
          <a:ln w="57150" cmpd="dbl">
            <a:solidFill>
              <a:schemeClr val="accent2">
                <a:alpha val="79000"/>
              </a:schemeClr>
            </a:solidFill>
            <a:prstDash val="lgDashDotDot"/>
            <a:bevel/>
            <a:headEnd w="med" len="sm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V="1">
            <a:off x="0" y="6780211"/>
            <a:ext cx="12086727" cy="1"/>
          </a:xfrm>
          <a:prstGeom prst="line">
            <a:avLst/>
          </a:prstGeom>
          <a:ln w="57150" cmpd="dbl">
            <a:solidFill>
              <a:schemeClr val="accent2">
                <a:alpha val="79000"/>
              </a:schemeClr>
            </a:solidFill>
            <a:prstDash val="lgDashDotDot"/>
            <a:bevel/>
            <a:headEnd w="med" len="sm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60544" y="794"/>
            <a:ext cx="1588" cy="6858000"/>
          </a:xfrm>
          <a:prstGeom prst="line">
            <a:avLst/>
          </a:prstGeom>
          <a:ln w="57150" cmpd="dbl">
            <a:solidFill>
              <a:schemeClr val="accent2">
                <a:alpha val="79000"/>
              </a:schemeClr>
            </a:solidFill>
            <a:prstDash val="lgDashDotDot"/>
            <a:bevel/>
            <a:headEnd w="med" len="sm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2088315" y="0"/>
            <a:ext cx="6703" cy="6858000"/>
          </a:xfrm>
          <a:prstGeom prst="line">
            <a:avLst/>
          </a:prstGeom>
          <a:ln w="57150" cmpd="dbl">
            <a:solidFill>
              <a:schemeClr val="accent2">
                <a:alpha val="79000"/>
              </a:schemeClr>
            </a:solidFill>
            <a:prstDash val="lgDashDotDot"/>
            <a:bevel/>
            <a:headEnd w="med" len="sm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938337"/>
            <a:ext cx="3810000" cy="29813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35" y="200096"/>
            <a:ext cx="11750669" cy="565547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65020" y="5864919"/>
            <a:ext cx="10751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প্রেরণ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 rot="2860018">
            <a:off x="1252013" y="479299"/>
            <a:ext cx="1814732" cy="1012874"/>
          </a:xfrm>
          <a:prstGeom prst="rightArrow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00B0F0"/>
                </a:solidFill>
              </a:rPr>
              <a:t>একটি</a:t>
            </a:r>
            <a:r>
              <a:rPr lang="en-US" sz="1400" dirty="0" smtClean="0">
                <a:solidFill>
                  <a:srgbClr val="00B0F0"/>
                </a:solidFill>
              </a:rPr>
              <a:t> </a:t>
            </a:r>
            <a:r>
              <a:rPr lang="en-US" sz="1400" dirty="0" err="1" smtClean="0">
                <a:solidFill>
                  <a:srgbClr val="00B0F0"/>
                </a:solidFill>
              </a:rPr>
              <a:t>নেটওয়ার্ক</a:t>
            </a:r>
            <a:r>
              <a:rPr lang="en-US" sz="1400" dirty="0" smtClean="0">
                <a:solidFill>
                  <a:srgbClr val="00B0F0"/>
                </a:solidFill>
              </a:rPr>
              <a:t> </a:t>
            </a:r>
            <a:endParaRPr lang="en-US" sz="1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54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18717E-6 2.97872E-6 L 0.06899 0.14778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0" y="7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0" y="0"/>
            <a:ext cx="12086727" cy="76200"/>
          </a:xfrm>
          <a:prstGeom prst="line">
            <a:avLst/>
          </a:prstGeom>
          <a:ln w="57150" cmpd="dbl">
            <a:solidFill>
              <a:schemeClr val="accent2">
                <a:alpha val="79000"/>
              </a:schemeClr>
            </a:solidFill>
            <a:prstDash val="lgDashDotDot"/>
            <a:bevel/>
            <a:headEnd w="med" len="sm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V="1">
            <a:off x="0" y="6780211"/>
            <a:ext cx="12086727" cy="1"/>
          </a:xfrm>
          <a:prstGeom prst="line">
            <a:avLst/>
          </a:prstGeom>
          <a:ln w="57150" cmpd="dbl">
            <a:solidFill>
              <a:schemeClr val="accent2">
                <a:alpha val="79000"/>
              </a:schemeClr>
            </a:solidFill>
            <a:prstDash val="lgDashDotDot"/>
            <a:bevel/>
            <a:headEnd w="med" len="sm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60544" y="794"/>
            <a:ext cx="1588" cy="6858000"/>
          </a:xfrm>
          <a:prstGeom prst="line">
            <a:avLst/>
          </a:prstGeom>
          <a:ln w="57150" cmpd="dbl">
            <a:solidFill>
              <a:schemeClr val="accent2">
                <a:alpha val="79000"/>
              </a:schemeClr>
            </a:solidFill>
            <a:prstDash val="lgDashDotDot"/>
            <a:bevel/>
            <a:headEnd w="med" len="sm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2088315" y="0"/>
            <a:ext cx="6703" cy="6858000"/>
          </a:xfrm>
          <a:prstGeom prst="line">
            <a:avLst/>
          </a:prstGeom>
          <a:ln w="57150" cmpd="dbl">
            <a:solidFill>
              <a:schemeClr val="accent2">
                <a:alpha val="79000"/>
              </a:schemeClr>
            </a:solidFill>
            <a:prstDash val="lgDashDotDot"/>
            <a:bevel/>
            <a:headEnd w="med" len="sm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2" y="280555"/>
            <a:ext cx="11665528" cy="49244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5083" y="5176906"/>
            <a:ext cx="116621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জালেরমত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বিস্তার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একাধিক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স্থাপন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বুঝানো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কথায়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হার্ডয়্যার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সফটওয়্যারসমূহকে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একাধিক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কম্পিউটারকে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শেয়ার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পরষ্পর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সংযুক্ত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সংযুক্তি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সিস্টেমকে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Left Arrow 9"/>
          <p:cNvSpPr/>
          <p:nvPr/>
        </p:nvSpPr>
        <p:spPr>
          <a:xfrm rot="1225402">
            <a:off x="9692638" y="4417262"/>
            <a:ext cx="1744394" cy="745587"/>
          </a:xfrm>
          <a:prstGeom prst="leftArrow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00B0F0"/>
                </a:solidFill>
              </a:rPr>
              <a:t>একটি</a:t>
            </a:r>
            <a:r>
              <a:rPr lang="en-US" sz="1400" dirty="0" smtClean="0">
                <a:solidFill>
                  <a:srgbClr val="00B0F0"/>
                </a:solidFill>
              </a:rPr>
              <a:t> </a:t>
            </a:r>
            <a:r>
              <a:rPr lang="en-US" sz="1400" dirty="0" err="1" smtClean="0">
                <a:solidFill>
                  <a:srgbClr val="00B0F0"/>
                </a:solidFill>
              </a:rPr>
              <a:t>নেটওয়ার্ক</a:t>
            </a:r>
            <a:r>
              <a:rPr lang="en-US" sz="1400" dirty="0" smtClean="0">
                <a:solidFill>
                  <a:srgbClr val="00B0F0"/>
                </a:solidFill>
              </a:rPr>
              <a:t> </a:t>
            </a:r>
            <a:endParaRPr lang="en-US" sz="1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61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13588E-6 7.40056E-7 L -0.18431 -0.10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0" y="-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0" y="0"/>
            <a:ext cx="12086727" cy="76200"/>
          </a:xfrm>
          <a:prstGeom prst="line">
            <a:avLst/>
          </a:prstGeom>
          <a:ln w="57150" cmpd="dbl">
            <a:solidFill>
              <a:schemeClr val="accent2">
                <a:alpha val="79000"/>
              </a:schemeClr>
            </a:solidFill>
            <a:prstDash val="lgDashDotDot"/>
            <a:bevel/>
            <a:headEnd w="med" len="sm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V="1">
            <a:off x="0" y="6780211"/>
            <a:ext cx="12086727" cy="1"/>
          </a:xfrm>
          <a:prstGeom prst="line">
            <a:avLst/>
          </a:prstGeom>
          <a:ln w="57150" cmpd="dbl">
            <a:solidFill>
              <a:schemeClr val="accent2">
                <a:alpha val="79000"/>
              </a:schemeClr>
            </a:solidFill>
            <a:prstDash val="lgDashDotDot"/>
            <a:bevel/>
            <a:headEnd w="med" len="sm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60544" y="794"/>
            <a:ext cx="1588" cy="6858000"/>
          </a:xfrm>
          <a:prstGeom prst="line">
            <a:avLst/>
          </a:prstGeom>
          <a:ln w="57150" cmpd="dbl">
            <a:solidFill>
              <a:schemeClr val="accent2">
                <a:alpha val="79000"/>
              </a:schemeClr>
            </a:solidFill>
            <a:prstDash val="lgDashDotDot"/>
            <a:bevel/>
            <a:headEnd w="med" len="sm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2088315" y="0"/>
            <a:ext cx="6703" cy="6858000"/>
          </a:xfrm>
          <a:prstGeom prst="line">
            <a:avLst/>
          </a:prstGeom>
          <a:ln w="57150" cmpd="dbl">
            <a:solidFill>
              <a:schemeClr val="accent2">
                <a:alpha val="79000"/>
              </a:schemeClr>
            </a:solidFill>
            <a:prstDash val="lgDashDotDot"/>
            <a:bevel/>
            <a:headEnd w="med" len="sm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" name="Picture 5" descr="neeeeeet.PNG"/>
          <p:cNvPicPr>
            <a:picLocks noChangeAspect="1"/>
          </p:cNvPicPr>
          <p:nvPr/>
        </p:nvPicPr>
        <p:blipFill>
          <a:blip r:embed="rId2"/>
          <a:srcRect l="15783" t="5289" r="4563" b="12011"/>
          <a:stretch>
            <a:fillRect/>
          </a:stretch>
        </p:blipFill>
        <p:spPr>
          <a:xfrm>
            <a:off x="1448973" y="731519"/>
            <a:ext cx="9284676" cy="36857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557" y="5430130"/>
            <a:ext cx="11394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ততোধিক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কম্পিউটারকে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যোগাযোগের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জুরে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দিলে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নিজেদের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ভিতর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কিংবা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উপাত্ত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আদান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তাকেই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 rot="19875440">
            <a:off x="618967" y="4164039"/>
            <a:ext cx="1814732" cy="1012874"/>
          </a:xfrm>
          <a:prstGeom prst="rightArrow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00B0F0"/>
                </a:solidFill>
              </a:rPr>
              <a:t>একটি</a:t>
            </a:r>
            <a:r>
              <a:rPr lang="en-US" sz="1400" dirty="0" smtClean="0">
                <a:solidFill>
                  <a:srgbClr val="00B0F0"/>
                </a:solidFill>
              </a:rPr>
              <a:t> </a:t>
            </a:r>
            <a:r>
              <a:rPr lang="en-US" sz="1400" dirty="0" err="1" smtClean="0">
                <a:solidFill>
                  <a:srgbClr val="00B0F0"/>
                </a:solidFill>
              </a:rPr>
              <a:t>নেটওয়ার্ক</a:t>
            </a:r>
            <a:r>
              <a:rPr lang="en-US" sz="1400" dirty="0" smtClean="0">
                <a:solidFill>
                  <a:srgbClr val="00B0F0"/>
                </a:solidFill>
              </a:rPr>
              <a:t> </a:t>
            </a:r>
            <a:endParaRPr lang="en-US" sz="1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59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34843E-6 1.47086E-6 L 0.16244 -0.15541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00" y="-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448</Words>
  <Application>Microsoft Office PowerPoint</Application>
  <PresentationFormat>Widescreen</PresentationFormat>
  <Paragraphs>70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FUJITSU</dc:creator>
  <cp:lastModifiedBy>FUJITSU</cp:lastModifiedBy>
  <cp:revision>88</cp:revision>
  <dcterms:created xsi:type="dcterms:W3CDTF">2020-02-27T17:07:17Z</dcterms:created>
  <dcterms:modified xsi:type="dcterms:W3CDTF">2020-03-02T03:22:03Z</dcterms:modified>
</cp:coreProperties>
</file>